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130-BB95-4306-8650-FE6EB130467F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E355-6E26-4F7D-89EF-90CC13D576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875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130-BB95-4306-8650-FE6EB130467F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E355-6E26-4F7D-89EF-90CC13D576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290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130-BB95-4306-8650-FE6EB130467F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E355-6E26-4F7D-89EF-90CC13D576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051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130-BB95-4306-8650-FE6EB130467F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E355-6E26-4F7D-89EF-90CC13D576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171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130-BB95-4306-8650-FE6EB130467F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E355-6E26-4F7D-89EF-90CC13D576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623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130-BB95-4306-8650-FE6EB130467F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E355-6E26-4F7D-89EF-90CC13D576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175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130-BB95-4306-8650-FE6EB130467F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E355-6E26-4F7D-89EF-90CC13D576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2736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130-BB95-4306-8650-FE6EB130467F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E355-6E26-4F7D-89EF-90CC13D576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330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130-BB95-4306-8650-FE6EB130467F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E355-6E26-4F7D-89EF-90CC13D576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183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130-BB95-4306-8650-FE6EB130467F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E355-6E26-4F7D-89EF-90CC13D576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394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130-BB95-4306-8650-FE6EB130467F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E355-6E26-4F7D-89EF-90CC13D576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335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9130-BB95-4306-8650-FE6EB130467F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CE355-6E26-4F7D-89EF-90CC13D576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925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ztWHqUFJRT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jPks09qDXkQ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media" Target="../media/media3.mp4"/><Relationship Id="rId7" Type="http://schemas.openxmlformats.org/officeDocument/2006/relationships/image" Target="../media/image20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3.mp4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QoTSpodE73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Human Influences on Climate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721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557937"/>
            <a:ext cx="11214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Humans are producing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more atmospheric carbon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carbon cycle can remove.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are creating new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carbon sources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removing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carbon sinks.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causes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more carbon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build up in the atmosphere, which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intensifies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enhanced greenhouse effect.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48" y="3821112"/>
            <a:ext cx="10814804" cy="266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78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ztWHqUFJRTs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73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00" y="140038"/>
            <a:ext cx="11518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Most of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nitrogen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nitrogen cycle is found in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atmosphere,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inert molecular nitrogen 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N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 Since the development of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Haber process,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humans have been shifting this balance.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Haber process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converts molecular nitrogen into ammonia, mainly for use in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fertilisers.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12304674.408831g/1412304663774-170337833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13" y="4016003"/>
            <a:ext cx="4257674" cy="284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875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6600" y="583337"/>
            <a:ext cx="10985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Fertiliser use increases the amount of nitrogen in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biosphere and lithosphere.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speeds up the natural processes that produce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nitrous oxide.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About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40%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nitrous oxide emissions are attributed to human activities, mostly farming.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57064201.763221g/1457064205886-2043643407204376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3830637"/>
            <a:ext cx="380047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427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2500" y="799237"/>
            <a:ext cx="10198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Nitrous oxide 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N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O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is a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greenhouse gas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warms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earth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nearly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300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times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effectively as carbon dioxide!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may know this chemical by the name laughing gas or NOS.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57036108.445821g/1457036111997-420973444120063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050" y="3525837"/>
            <a:ext cx="4794250" cy="318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289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jPks09qDXkQ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82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" y="458738"/>
            <a:ext cx="1148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Nitrogen oxides 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NO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x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are produced during the combustion of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fossil fuels.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are the chemicals that lead to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smog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acid rain.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Fortunately, thanks to special filters we've added to our exhaust pipes,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NO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x​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concentrations in the atmosphere have been steadily </a:t>
            </a:r>
            <a:r>
              <a:rPr lang="en-AU" sz="2400" b="1" i="1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decreasing.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German/1450771016.006091g/1450771008491-355209678552863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3687176"/>
            <a:ext cx="5000625" cy="317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194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900" y="521038"/>
            <a:ext cx="117983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Plants produce water vapour in a process called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transpiration.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water vapour accumulates in the atmosphere and contributes to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rainfall.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why rainforests are called rainforests! They contain so many trees that </a:t>
            </a:r>
            <a:r>
              <a:rPr lang="en-AU" sz="2400" b="1" i="1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transpiration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causes substantial amounts of rainfall in the area.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489615663.047441g/1489615670095-4115949685886699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1" y="3656808"/>
            <a:ext cx="4540250" cy="301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109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600" y="532537"/>
            <a:ext cx="11633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Deforestation will affect the amount of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rainfall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surrounding areas. As more and more trees are cut down, wet areas will become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increasingly dry.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impacts the entire local </a:t>
            </a:r>
            <a:r>
              <a:rPr lang="en-AU" sz="2400" b="1" i="1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ecosystem,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includes the humans living in the area.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Science/1488414277.115711g/1488414287629-2845433497728084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3438692"/>
            <a:ext cx="4879975" cy="325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89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400" y="620236"/>
            <a:ext cx="117475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Rainfall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a major impact on humans. We use water for drinking, agriculture, industry processes and leisure.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less rainfall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 area receives,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less water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there is available for these uses.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0615.6506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955800" y="3806824"/>
            <a:ext cx="3848100" cy="2886075"/>
          </a:xfrm>
          <a:prstGeom prst="rect">
            <a:avLst/>
          </a:prstGeom>
        </p:spPr>
      </p:pic>
      <p:pic>
        <p:nvPicPr>
          <p:cNvPr id="4" name="1509321782.85238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803900" y="3806824"/>
            <a:ext cx="5080000" cy="282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6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video>
              <p:cMediaNode vol="80000">
                <p:cTn id="13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0525"/>
            <a:ext cx="9829800" cy="2237908"/>
          </a:xfrm>
          <a:prstGeom prst="rect">
            <a:avLst/>
          </a:prstGeom>
        </p:spPr>
      </p:pic>
      <p:pic>
        <p:nvPicPr>
          <p:cNvPr id="3" name="1509321933.1571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22700" y="2628433"/>
            <a:ext cx="36449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5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0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" y="684937"/>
            <a:ext cx="10795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Unsurprisingly,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deforestation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a massive effect on the carbon cycle and the climate.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Deforestation refers to cutting down trees, usually in large amounts, with the goal of clearing space for human expansion, rather than regrowth.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455758629.28691g/1455758630209-1550046637321930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3652837"/>
            <a:ext cx="380047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08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400" y="317838"/>
            <a:ext cx="11595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Rainforests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absorb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huge amounts of carbon dioxide through photosynthesis. This process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stores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carbon and produces oxygen.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we cut down rainforests, we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remove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carbon dioxide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sink.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the wood is burnt or decomposed, the stored carbon is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released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the atmosphere.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88412514.598291g/1488412525174-2845433497728084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3494087"/>
            <a:ext cx="4667250" cy="311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97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00" y="410339"/>
            <a:ext cx="11645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Agriculture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also significantly contributes to the release of greenhouse gases.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Cows and sheep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produce methane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they digest grass. In countries that have large livestock industries, this can account for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significant amounts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their methane emissions.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Livestock produce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37%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of Australia's methane emissions and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90%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of New Zealand's!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58771199.380221g/1458771204452-3320343641630557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40767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521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3100" y="850037"/>
            <a:ext cx="11315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Deforestation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often carried out to make way for more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cattle pastures.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means we are replacing a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carbon sink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a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carbon source!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Trees absorb carbon through photosynthesis. Livestock produce carbon through digesting grass.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56967381.662131g/1456967388228-3663263627283756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0" y="3316637"/>
            <a:ext cx="5133975" cy="343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92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oTSpodE73E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14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253137"/>
            <a:ext cx="11112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Fossil fuels contain carbon which has been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stored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lithosphere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millennia.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burning them, we are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releasing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huge amounts carbon into the atmosphere, which will take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millions of years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return to the lithosphere.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German/1450223130.871411g/1450223184453-276297010576413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1" y="3511813"/>
            <a:ext cx="4908550" cy="324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694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200" y="1151235"/>
            <a:ext cx="11518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Roughly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half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carbon dioxide produced by burning fossil fuels is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not reabsorbed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natural processes and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remains in the atmosphere.</a:t>
            </a:r>
            <a:endParaRPr lang="en-AU" sz="2400" dirty="0"/>
          </a:p>
        </p:txBody>
      </p:sp>
      <p:pic>
        <p:nvPicPr>
          <p:cNvPr id="6146" name="Picture 2" descr="https://www.educationperfect.com/media/content/Science/1454127204.095381g/1454127232762-4088616781829488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01" y="3494087"/>
            <a:ext cx="4705350" cy="313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194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Widescreen</PresentationFormat>
  <Paragraphs>45</Paragraphs>
  <Slides>19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KaTeX_Main</vt:lpstr>
      <vt:lpstr>Office Theme</vt:lpstr>
      <vt:lpstr>Human Influences on Climate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Influences on Climate</dc:title>
  <dc:creator>Joseph D'cruz</dc:creator>
  <cp:lastModifiedBy>Joseph D'cruz</cp:lastModifiedBy>
  <cp:revision>1</cp:revision>
  <dcterms:created xsi:type="dcterms:W3CDTF">2020-07-12T01:25:59Z</dcterms:created>
  <dcterms:modified xsi:type="dcterms:W3CDTF">2020-07-12T01:26:09Z</dcterms:modified>
</cp:coreProperties>
</file>