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84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37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97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1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9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6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4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745A-63D3-450E-A4FF-B11CDAE14D9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02A1-1CF3-4583-ABDD-1BC4ACA82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ABO84gol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iigUt-X-J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It’s Getting Hot in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53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xABO84gol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732135"/>
            <a:ext cx="1117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Permafrost is soil that stays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frozen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very long periods of time. Over thousands of years,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trapped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forms and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melts.</a:t>
            </a:r>
            <a:endParaRPr lang="en-AU" sz="2400" dirty="0"/>
          </a:p>
        </p:txBody>
      </p:sp>
      <p:pic>
        <p:nvPicPr>
          <p:cNvPr id="7170" name="Picture 2" descr="https://www.educationperfect.com/media/content/Science/1456880308.837561g/1456880309173-274928200470985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7" y="3195637"/>
            <a:ext cx="5089525" cy="3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734536"/>
            <a:ext cx="11188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Permafrost forms when global temperatures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cold,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melts when they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warm.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permafrost can be a carbon sink, or a carbon source, depending on the </a:t>
            </a:r>
            <a:r>
              <a:rPr lang="en-AU" sz="2400" b="1" i="1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global temperature.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310155.079471g/1457310155406-157141977184865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3043237"/>
            <a:ext cx="5470525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96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83337"/>
            <a:ext cx="1145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definition,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permafrost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soil which has been frozen for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two or more years.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Most of the earth's permafrost is located around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Arctic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Antarctic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regions.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Permafrost exists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24%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exposed land (not covered in ice) in the Northern Hemisphere!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07298307982-211910939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128962"/>
            <a:ext cx="5229225" cy="34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7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159941"/>
            <a:ext cx="11518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Permafrost contains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trapped animal and plant material.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rising temperatures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thaw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permafrost, microbes resume decomposing this trapped material and huge amounts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methane gas and 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be released into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Additionally, microbes that have been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trapped beneath the ice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be released, bringing ancient diseases back into the world.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already vast bubbles of methane trapped in permafrost, from slow anaerobic (oxygen-free) decomposition.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6880317.876331g/1456880322945-274928200470985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30530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8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91639"/>
            <a:ext cx="11620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Methane and carbon dioxide are greenhouse gases, which means that releasing them will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 the Earth.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heating will thaw the permafrost faster and release more greenhouse gases. This is known as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positive feedback loop.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estimated that permafrost contains as much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1672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billion tonnes of carbon!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almost double that of the carbon in the 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6880380.440071g/1456880381147-274928200470985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4" y="2984500"/>
            <a:ext cx="5622925" cy="375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482600"/>
            <a:ext cx="11225005" cy="2476500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07298307982-211910939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3725862"/>
            <a:ext cx="38004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660738"/>
            <a:ext cx="1173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Global temperatures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naturally 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very large periods of time, typically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hundreds of thousands of years.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graph shows global temperatures varying over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800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thousand years. At times, they have been as much 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colder!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8245330.085721g/1458245335439-8881673825428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149600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8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382538"/>
            <a:ext cx="11493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global temperature that we are currently seeing are occurring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much 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usual. The scientific consensus is that this is partly due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human activity.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graph compares the average temperature each year to the average temperature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1951−1980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184756.067681g/1458184762855-85034830669912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4" y="2864810"/>
            <a:ext cx="5038725" cy="399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6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66636"/>
            <a:ext cx="11239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temperature anomaly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comparison between an individual year's average temperature and a standard reference temperature. In this case,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average temperature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1951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1980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  <p:pic>
        <p:nvPicPr>
          <p:cNvPr id="4098" name="Picture 2" descr="https://www.educationperfect.com/media/content/Science/1458184756.067681g/1458184762855-85034830669912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879600"/>
            <a:ext cx="5648325" cy="447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17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iigUt-X-J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230138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worth remembering that experiencing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hottest year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is 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sign of global warming.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consistently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experiencing new hottest years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sign of global warming.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single hottest year might be an anomaly, but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out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 is a trend.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301.515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56100" y="3225800"/>
            <a:ext cx="3632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899636"/>
            <a:ext cx="11315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global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temperature of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whole world.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it can get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colder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some parts of the world, it will just get even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warmer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other parts.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9615232.172521g/1449615281915-13013778644805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462337"/>
            <a:ext cx="66484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0"/>
            <a:ext cx="11214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species of plant and animal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highly sensitive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temperature, therefore rising global temperatures can lead to their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extinction.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Increasing temperatures also have many other effects, such as melting ice caps, causing coral bleaching, increasing the severity of storms and destroying sea meadows!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54356070.875971g/1454356084896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3508375"/>
            <a:ext cx="3800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1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35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It’s Getting Hot in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Getting Hot in Here</dc:title>
  <dc:creator>Joseph D'cruz</dc:creator>
  <cp:lastModifiedBy>Joseph D'cruz</cp:lastModifiedBy>
  <cp:revision>1</cp:revision>
  <dcterms:created xsi:type="dcterms:W3CDTF">2020-07-12T01:49:58Z</dcterms:created>
  <dcterms:modified xsi:type="dcterms:W3CDTF">2020-07-12T01:50:10Z</dcterms:modified>
</cp:coreProperties>
</file>