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53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6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0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1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80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50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6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59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5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9E3F-02D4-4A7C-9736-7F11481DAC15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31BE-6ABD-44BE-B679-F3879E23A4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hVEk9M_vq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Enhanced Greenhouse Effect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8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hVEk9M_vq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165438"/>
            <a:ext cx="1165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Industrial Revolution was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the beginning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intensification of the enhanced greenhouse effect. Since then, humans have found more ways to release greenhouse gases 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four major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types of emissions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will investigate in this section are: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8604"/>
              </p:ext>
            </p:extLst>
          </p:nvPr>
        </p:nvGraphicFramePr>
        <p:xfrm>
          <a:off x="3924300" y="2246154"/>
          <a:ext cx="10515600" cy="1920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279677677"/>
                    </a:ext>
                  </a:extLst>
                </a:gridCol>
                <a:gridCol w="9296400">
                  <a:extLst>
                    <a:ext uri="{9D8B030D-6E8A-4147-A177-3AD203B41FA5}">
                      <a16:colId xmlns:a16="http://schemas.microsoft.com/office/drawing/2014/main" val="3236897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Carbon dioxide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Methane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9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⋅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Nitrous oxide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8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CFCs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89095"/>
                  </a:ext>
                </a:extLst>
              </a:tr>
            </a:tbl>
          </a:graphicData>
        </a:graphic>
      </p:graphicFrame>
      <p:pic>
        <p:nvPicPr>
          <p:cNvPr id="4" name="1509321862.294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17596" y="4166394"/>
            <a:ext cx="4720404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513140"/>
            <a:ext cx="1141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emissions from human activity were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 significant contributor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enhanced greenhouse effect and still account for roughly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84%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 emissions.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 is a product of burning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fossil fuels,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coal, gas and oil. As you are probably aware, we burn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huge amount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fossil fuels. The three main uses are transportation, producing power and industrial processes.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 produces almost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70%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Australia's electricity.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ography/1539308301.632181g/1539308301639-309273081847224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4232275"/>
            <a:ext cx="3800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9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6137"/>
            <a:ext cx="11620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 is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most abundant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greenhouse gas in the atmosphere and lasts for up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vapour can be more abundant, however this varies significantly depending on local conditions.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899322.499251g/1457899325903-25124226118841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2640013"/>
            <a:ext cx="3667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6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77736"/>
            <a:ext cx="1164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Atmospheric 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levels have increased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the Industrial Revolution. They are currently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they have been in the last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650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possibly the last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years!</a:t>
            </a:r>
            <a:endParaRPr lang="en-AU" sz="2400" dirty="0"/>
          </a:p>
        </p:txBody>
      </p:sp>
      <p:pic>
        <p:nvPicPr>
          <p:cNvPr id="9218" name="Picture 2" descr="https://www.educationperfect.com/media/content/Science/1457666237.879211g/1457666238767-368356030134325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909888"/>
            <a:ext cx="6667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6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802839"/>
            <a:ext cx="1141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Methane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by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livestock,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sheep and cows, when they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digest grass.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Livestock account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 methane output.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Wetlands are a natural source of methane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rice paddies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just man-made wetlands. As human population increases, the amount of rice paddies increases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methane output increases.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Rice paddies account for nearly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 methane output.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23614147.263491g/1423614124131-19810135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833813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Images/Content/Maths/1367980046472-6123865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83381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90036"/>
            <a:ext cx="1135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Methane is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less abundant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 than carbon dioxide, however it is almost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effective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trapping heat.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Methane lasts roughly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in the atmosphere.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7899322.499251g/1457899325903-25124226118841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2855913"/>
            <a:ext cx="3667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493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Nitrous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nitrogen in the lithosphere and biosphere. By using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are increasing the amount of nitrogen in these spheres, and therefore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increasing the production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nitrous oxide.</a:t>
            </a:r>
            <a:endParaRPr lang="en-AU" sz="2400" dirty="0"/>
          </a:p>
        </p:txBody>
      </p:sp>
      <p:pic>
        <p:nvPicPr>
          <p:cNvPr id="12290" name="Picture 2" descr="https://www.educationperfect.com/media/content/German/1450770595.115281g/1450770596226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69411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4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6536"/>
            <a:ext cx="10960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Nitrous oxide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much less abundant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carbon dioxide, however it is roughly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effective</a:t>
            </a:r>
            <a:r>
              <a:rPr lang="en-AU" sz="2400" b="0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trapping heat.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Nitrous oxide lasts roughly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 in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7899322.499251g/1457899325903-25124226118841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796196"/>
            <a:ext cx="4981575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5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28538"/>
            <a:ext cx="11798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(chlorofluorocarbons) are compounds that contain only chlorine, fluorine and carbon. They were originally used in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refrigerators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aerosol sprays.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Despite their low abundance, CFCs can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last hundreds of years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 and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thousands of times more effective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carbon dioxide at trapping heat.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7899322.499251g/1457899325903-25124226118841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2906713"/>
            <a:ext cx="3667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" y="100012"/>
            <a:ext cx="11400446" cy="3506788"/>
          </a:xfrm>
          <a:prstGeom prst="rect">
            <a:avLst/>
          </a:prstGeom>
        </p:spPr>
      </p:pic>
      <p:pic>
        <p:nvPicPr>
          <p:cNvPr id="3" name="1509321707.4754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1998" y="3257550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461139"/>
            <a:ext cx="1104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1970’s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scientists discovered that atmospheric CFCs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destroy ozone molecules.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destruction led to a hole in the ozone layer forming above Antarctica.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Fortunately, CFC usage has been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phased out,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thanks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1987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Montreal Protocol.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98%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CFC usage had been eliminated.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graph shows CFC concentrations have been steadily dropping as the atmospheric CFCs degrade.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7909288.50261g/1457909289107-25124226118841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4070255"/>
            <a:ext cx="5400675" cy="24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4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46438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CFCs are a powerful example that it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is possible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countries to work together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substantially reduce emissions.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were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discovery that CFCs damaged the ozone layer and the signing of the Montreal Protocol!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55.22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3000" y="3460749"/>
            <a:ext cx="7327900" cy="30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9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78138"/>
            <a:ext cx="1164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keeps the planet at a comfortable living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refers specifically to the intensification of the natural process, due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human activity.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Industrial Revolution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key event linked to the rise of the enhanced greenhouse effect.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73254325384-7907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698875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441765451.739441g/1441765460385-55697125912879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4837112"/>
            <a:ext cx="14192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ducationperfect.com/media/content/Science/1455655996.264371g/1455655997757-2178084732868904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3698875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0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86941"/>
            <a:ext cx="7277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late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century, humans entered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Industrial Revolution.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was a period of significant growth and advancement, largely thanks to the development of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steam engine.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steam engine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burns fuel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boil water and produce steam. The steam turns a turbine or pumps a piston that can be adapted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perform various tasks,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turning wheels.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today, much of our power still comes from steam turning turbines or pumping pistons, we're just finding cooler ways to produce the steam!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520.8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34299" y="2178050"/>
            <a:ext cx="4436533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664339"/>
            <a:ext cx="1193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Industrial Revolution, the most common fuel was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charcoal.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Charcoal is wood that has had all the moisture removed by heating it 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absence of oxygen.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charcoal is time-consuming and difficult, and can be ruined if any oxygen gets in at the wrong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During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Industrial Revolution, the preferred fuel became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coal.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Coal only needed to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dug out of the ground,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relatively difficult task of making charcoal.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3552825.968851g/1463552826834-325966412693421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3911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68991720.6411g/1468991724641-37094679883591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3911600"/>
            <a:ext cx="3800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36540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carbon inside coal has been stored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millions of years. Burning coal in such large quantities rapidly releases carbon, mostly as carbon dioxide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into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intensifying the greenhouse effect.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of coal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Industrial Revolution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marked the beginning of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greenhouse effect.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comparison, the carbon inside charcoal has usually only been stored for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10−100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History/1413845102.812891g/1413845112012-10969217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3927475"/>
            <a:ext cx="38004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536"/>
            <a:ext cx="11468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you are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carbon cycle.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job is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through all the spheres and keep everything balanced. A big issue is keeping the amount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dioxide in the 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right levels, to maintain a consistent, comfortable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temperature.</a:t>
            </a:r>
            <a:endParaRPr lang="en-AU" sz="2400" dirty="0"/>
          </a:p>
        </p:txBody>
      </p:sp>
      <p:pic>
        <p:nvPicPr>
          <p:cNvPr id="4098" name="Picture 2" descr="https://www.educationperfect.com/Images/Content/Science/1374789986763-80447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821596"/>
            <a:ext cx="40671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335340"/>
            <a:ext cx="1201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Suddenly, humans start moving carbon from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try to fix this imbalance, but it takes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millions of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the coal that they're burning so quickly. Carbon begins to build up in the atmosphere 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greenhouse effect begins intensifying.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danger of an imbalance in the carbon cycle; natural processes just can't remove carbon from the atmosphere as quickly as we add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75055704919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787775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337741"/>
            <a:ext cx="8267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But, hang on! Why can't the carbon cycle handle the increase in atmospheric carbon?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carbon cycle needs a similar number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sinks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ensure that the movement of carbon through the spheres remains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balanced.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we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 fossil fuels,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are adding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new and significant source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atmospheric carbon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adding a counteractive carbon sink.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starts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accumulate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 because it cannot be removed and has nowhere to go.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intensifies the enhanced greenhouse effect!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404.212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05091" y="4254500"/>
            <a:ext cx="3786909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70</Paragraphs>
  <Slides>22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Office Theme</vt:lpstr>
      <vt:lpstr>The Enhanced Greenhouse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Enhanced Greenhouse Effect</dc:title>
  <dc:creator>Joseph D'cruz</dc:creator>
  <cp:lastModifiedBy>Joseph D'cruz</cp:lastModifiedBy>
  <cp:revision>2</cp:revision>
  <dcterms:created xsi:type="dcterms:W3CDTF">2020-07-12T01:13:26Z</dcterms:created>
  <dcterms:modified xsi:type="dcterms:W3CDTF">2020-07-12T01:14:35Z</dcterms:modified>
</cp:coreProperties>
</file>