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7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42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1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85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7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48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C26A-222C-4F57-8FE1-A327B587A311}" type="datetimeFigureOut">
              <a:rPr lang="en-AU" smtClean="0"/>
              <a:t>23/07/2020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C214-FEB9-4644-909C-54456050ED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99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5G4NCwWUx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Water Cycle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8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688539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Infiltration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occurs when water is </a:t>
            </a:r>
            <a:r>
              <a:rPr lang="en-AU" sz="2400" b="1" dirty="0">
                <a:solidFill>
                  <a:srgbClr val="009900"/>
                </a:solidFill>
                <a:latin typeface="Arial" panose="020B0604020202020204" pitchFamily="34" charset="0"/>
              </a:rPr>
              <a:t>absorbed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by the soil.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The water can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sink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so far into the ground that it enters the </a:t>
            </a:r>
            <a:r>
              <a:rPr lang="en-AU" sz="2400" b="1" dirty="0">
                <a:solidFill>
                  <a:srgbClr val="00B6EE"/>
                </a:solidFill>
                <a:latin typeface="Arial" panose="020B0604020202020204" pitchFamily="34" charset="0"/>
              </a:rPr>
              <a:t>water table,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which is an area below the ground that is saturated with water. This process is known as </a:t>
            </a:r>
            <a:r>
              <a:rPr lang="en-AU" sz="2400" b="1" dirty="0">
                <a:solidFill>
                  <a:srgbClr val="0000FF"/>
                </a:solidFill>
                <a:latin typeface="Arial" panose="020B0604020202020204" pitchFamily="34" charset="0"/>
              </a:rPr>
              <a:t>percolation.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403581684861-19018641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4" y="3578352"/>
            <a:ext cx="4232275" cy="26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8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338435"/>
            <a:ext cx="1137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water is absorbed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roots,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escape through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plant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 vapour.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process is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transpiration.</a:t>
            </a:r>
            <a:endParaRPr lang="en-AU" sz="2400" dirty="0"/>
          </a:p>
        </p:txBody>
      </p:sp>
      <p:pic>
        <p:nvPicPr>
          <p:cNvPr id="10242" name="Picture 2" descr="https://www.educationperfect.com/Images/Content/Maths/1367882677852-6096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870200"/>
            <a:ext cx="3810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5G4NCwWUx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1726337"/>
            <a:ext cx="1035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interrupt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water cycle in multiple ways, which can affect biodiversity and water availability.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burn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chop down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trees,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soil and we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pollute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small amount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freshwater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available to us!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217136"/>
            <a:ext cx="1062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burning of 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release of greenhouse gases warms the planet by trapping heat in the atmosphere. This causes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air temperature to rise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leading to increased rates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evaporation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amount of water vapour that can be stored in the atmosphere.</a:t>
            </a:r>
            <a:endParaRPr lang="en-AU" sz="2400" dirty="0"/>
          </a:p>
        </p:txBody>
      </p:sp>
      <p:pic>
        <p:nvPicPr>
          <p:cNvPr id="11266" name="Picture 2" descr="https://www.educationperfect.com/media/content/German/1458610485.995481g/1458610496645-397189430472451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2786796"/>
            <a:ext cx="36290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607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Higher rates of evaporation can cause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intense 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extreme weather patterns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near bodies of water.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dry areas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there is little water to evaporate,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drought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conditions can become more common. In dry areas, water is evaporated quickly and stored in the atmosphere rather than being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precipitated.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Drought conditions lead to dry soil and rapid evaporation of small bodies of water, which in turn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 of plants and animals that can survive.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6353448.745771g/1456353449693-182750712105220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495973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19438"/>
            <a:ext cx="1139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certain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cause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compounds to be released 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compounds are able to combine with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 vapour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make it more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acidic.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this water vapour is precipitated, it is known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acid rain.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Images/Content/Maths/1372133590100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895600"/>
            <a:ext cx="3295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5900" y="4726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acid rain reaches the Earth's surface, it can cause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 bodies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rivers, lakes and oceans to become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more acidic.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Biodiversity can be directly impacted in areas where acid rain is common. Organisms that are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unable to tolerate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increased acidity will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survive.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Removing even one species from a food web can have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catastrophic effects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biodiversity.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23796677.78731g/1423796662942-16678246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609600"/>
            <a:ext cx="4881499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76136"/>
            <a:ext cx="1145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reduces the amount of trees in an area, which leads to a reduced amount of transpiration. For this reason,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reduce the amount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 vapour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 and result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reduced rainfall.</a:t>
            </a:r>
            <a:endParaRPr lang="en-AU" sz="2400" dirty="0"/>
          </a:p>
        </p:txBody>
      </p:sp>
      <p:pic>
        <p:nvPicPr>
          <p:cNvPr id="15362" name="Picture 2" descr="https://www.educationperfect.com/media/content/Science/1488412514.598291g/1488412525174-28454334977280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065337"/>
            <a:ext cx="6562725" cy="43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4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369838"/>
            <a:ext cx="1076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trees are cut down,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less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soil is able to make its way back 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atmosphere.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lowers the amount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rainfall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surrounding areas and can lead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drought.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Drought can kill off water-reliant plants, and the animals that rely on those plants for food,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ecosystem's biodiversity.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Images/Content/Maths/1367882677852-6096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970212"/>
            <a:ext cx="381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6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89635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how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 cycle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works and why it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threatened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human activity.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85427"/>
              </p:ext>
            </p:extLst>
          </p:nvPr>
        </p:nvGraphicFramePr>
        <p:xfrm>
          <a:off x="1543050" y="1818164"/>
          <a:ext cx="9671050" cy="2049780"/>
        </p:xfrm>
        <a:graphic>
          <a:graphicData uri="http://schemas.openxmlformats.org/drawingml/2006/table">
            <a:tbl>
              <a:tblPr/>
              <a:tblGrid>
                <a:gridCol w="9671050">
                  <a:extLst>
                    <a:ext uri="{9D8B030D-6E8A-4147-A177-3AD203B41FA5}">
                      <a16:colId xmlns:a16="http://schemas.microsoft.com/office/drawing/2014/main" val="2490790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 Explain how water is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recycled</a:t>
                      </a:r>
                      <a:r>
                        <a:rPr lang="en-AU" sz="2800">
                          <a:effectLst/>
                        </a:rPr>
                        <a:t> through the four spheres of Earth.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30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• Identify how water changes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states</a:t>
                      </a:r>
                      <a:r>
                        <a:rPr lang="en-AU" sz="2800" dirty="0">
                          <a:effectLst/>
                        </a:rPr>
                        <a:t> as it is recycled.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53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• Describe the consequences of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human activity</a:t>
                      </a:r>
                      <a:r>
                        <a:rPr lang="en-AU" sz="2800" dirty="0">
                          <a:effectLst/>
                        </a:rPr>
                        <a:t> on the water cycle.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-60761"/>
            <a:ext cx="1032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Urbanisation,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building of cities, has led to much of Earth's soil being covered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pavement, tarmac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buildings.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the ground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impermeable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water, meaning it can no longer soak up rain when it falls. The rate of infiltration is reduced and the possibility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flooding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increases, because all water from cities is carried to rivers instead of infiltrating the soil.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Images/Content/Geography/1391057155402-103568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251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ww.educationperfect.com/media/content/German/1461639941.00521g/1461639955011-69391126630899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25119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2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12740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 water within the water cycle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unchanging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our use of freshwater is constantly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Pollution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freshwater sources can have severe effects on human wellbeing 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Fertilisers, plastics, human or animal waste, 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pollutants can enter rivers and lakes,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decreasing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 very small store of drinkable and usable freshwater. They can also kill the organisms living in and around the water source,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ecosystem.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61124260.361571g/1461124286349-1769366450536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40084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1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0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7739"/>
            <a:ext cx="11468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71%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Earth's surface is covered in water? Water is found in things like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oceans, rivers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lakes,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in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no new 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 enters the Earth.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all the water on Earth is naturally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recycled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thousands of years in a process known as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 cycle!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487.37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5500" y="3302977"/>
            <a:ext cx="4241800" cy="32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03937"/>
            <a:ext cx="1169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 cycle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process that describes how water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recycled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four spheres of Earth.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cycle is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closed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system. This means that there is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no change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amount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material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system - no water can ever be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added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removed.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6111154.847951g/1426111153450-4368956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7701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5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41638"/>
            <a:ext cx="1079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 heats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found in oceans, rivers and lakes, causing it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evaporate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form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vapour.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water vapour rises, the air temperature decreases. This causes the water vapour to lose heat energy 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condense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clouds.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5225090.196171g/1455225095584-23335192550363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479800"/>
            <a:ext cx="5054258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432138"/>
            <a:ext cx="107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Humidity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measure of the amount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vapour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 the air.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Humidity levels are directly influenced by the water cycle!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evaporates, it becomes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gaseous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vapour. When evaporation rates are high, the humidity increases.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48251095.834741g/1448251106870-351360261654183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795588"/>
            <a:ext cx="3676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87740"/>
            <a:ext cx="11112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air temperature is low enough, water vapour condenses to form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clouds.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 as the temperature continues to drop, the air's ability to hold water vapour also decreases.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water vapour (clouds) becomes too much for the cool air, the water vapour falls to Earth's surface as large droplets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known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 water falling from the clouds, whether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liquid,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known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precipitation.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English%20&amp;%20Literature/1480549183.481731f/1480549196817-15076551079732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25" y="3924300"/>
            <a:ext cx="1905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1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7036"/>
            <a:ext cx="1160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cold areas,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water can fall as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hail,</a:t>
            </a:r>
            <a:r>
              <a:rPr lang="en-AU" sz="2800" b="0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sleet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snow.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some places it is then stored in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snow drifts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glaciers.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can remain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here for a very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 time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re-entering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water cycle.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Geography/1399429820150-1284220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4" y="3784600"/>
            <a:ext cx="9784597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0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242838"/>
            <a:ext cx="1090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precipitation falls on land it is either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absorbed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not absorbed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soil.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Runoff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 water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not absorbed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ground. Instead, the water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ground into a lake, river or ocean. Runoff can cause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erosion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its ability to remove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location and carry it to another.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88512877.713851f/1488512877247-9603657307654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214688"/>
            <a:ext cx="2381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1299</Words>
  <Application>Microsoft Office PowerPoint</Application>
  <PresentationFormat>Widescreen</PresentationFormat>
  <Paragraphs>55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Office Theme</vt:lpstr>
      <vt:lpstr>The Water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Water Cycle</dc:title>
  <dc:creator>Joseph D'cruz</dc:creator>
  <cp:lastModifiedBy>D'CRUZ Jean [Narrogin Senior High School]</cp:lastModifiedBy>
  <cp:revision>3</cp:revision>
  <dcterms:created xsi:type="dcterms:W3CDTF">2020-05-30T05:09:17Z</dcterms:created>
  <dcterms:modified xsi:type="dcterms:W3CDTF">2020-07-23T00:18:37Z</dcterms:modified>
</cp:coreProperties>
</file>