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0" r:id="rId12"/>
    <p:sldId id="264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7094-9547-431A-A6DD-7A8B48E05070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999-EB0F-44BD-A42E-CC931711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2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7094-9547-431A-A6DD-7A8B48E05070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999-EB0F-44BD-A42E-CC931711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39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7094-9547-431A-A6DD-7A8B48E05070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999-EB0F-44BD-A42E-CC931711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11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7094-9547-431A-A6DD-7A8B48E05070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999-EB0F-44BD-A42E-CC931711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68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7094-9547-431A-A6DD-7A8B48E05070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999-EB0F-44BD-A42E-CC931711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26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7094-9547-431A-A6DD-7A8B48E05070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999-EB0F-44BD-A42E-CC931711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23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7094-9547-431A-A6DD-7A8B48E05070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999-EB0F-44BD-A42E-CC931711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66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7094-9547-431A-A6DD-7A8B48E05070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999-EB0F-44BD-A42E-CC931711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84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7094-9547-431A-A6DD-7A8B48E05070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999-EB0F-44BD-A42E-CC931711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63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7094-9547-431A-A6DD-7A8B48E05070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999-EB0F-44BD-A42E-CC931711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34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7094-9547-431A-A6DD-7A8B48E05070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999-EB0F-44BD-A42E-CC931711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59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7094-9547-431A-A6DD-7A8B48E05070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9999-EB0F-44BD-A42E-CC931711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82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1kqWWLpyMp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Cosmic Background Radiation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22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43600" y="6492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took many years, but the Big Bang theory eventually became the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accepted theory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creation over the Steady State theory.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evidence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appeared over the years supported the Big Bang more than Steady State.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8099283.805481g/1458099285555-76143439370031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4" y="1113314"/>
            <a:ext cx="5339715" cy="40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4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100" y="48894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start on the </a:t>
            </a:r>
            <a:r>
              <a:rPr lang="en-AU" sz="24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proof of the Big Bang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thinking about what happened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it.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need to find a point of time which might be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detectable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today.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know that at around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years after the universe began,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 became bound to nuclei. This was also the first time that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photons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were not bound to other particles.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began to travel the universe instead.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2178586.698311g/1442178604846-48892333874456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2209800"/>
            <a:ext cx="38004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58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75439"/>
            <a:ext cx="1130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also know that the universe was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very hot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this time, hotter than the Sun.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Hot objects emit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light,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just as the Sun does.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overall there should be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very large amount of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emitted from that point in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this time had so much light, it's known as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photon epoch.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6448374.934741g/1456448375928-427941340961383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4171949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13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72239"/>
            <a:ext cx="1130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universe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expanding,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should still be some of that light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travelling to Earth.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light would be emanating from very far-away points of the universe - anywhere around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13.7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billion light years away,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the light will be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stretched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expanding universe,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increasing its wavelength.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any signal we receive will be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radio waves.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Images/Content/Maths/1371779228469-778793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4" y="3949700"/>
            <a:ext cx="89115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0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329337"/>
            <a:ext cx="1102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Gamow predicted that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universe would emit an "afterglow" of radiation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Big Bang because it has a temperature.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afterglow was named </a:t>
            </a:r>
            <a:r>
              <a:rPr lang="en-AU" sz="2400" b="1" i="0" u="sng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"cosmic microwave background radiation".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6716357.769041g/1456716367674-88542447335260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3213100"/>
            <a:ext cx="4762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17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54739"/>
            <a:ext cx="1169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Despite the predictions, no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evidence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cosmic microwave background radiation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(CMB radiation)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found until 1965.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American astronomers, Arno Penzias and Robert Wilson, were working on measuring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radio signals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Milky Way.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there was an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annoying background signal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was interfering with their measurements.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8599310.41571g/1458599309713-30639709685047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609975"/>
            <a:ext cx="3810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2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650439"/>
            <a:ext cx="10947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they tried to find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signal, they realised that the signal was coming from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everywhere at once.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point in the sky was producing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same background radiation signal.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cosmologist, Bob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Dicke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was able to confirm: this signal was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CMB radiation.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503282405.660521g/1503282412421-90085833212650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3467100"/>
            <a:ext cx="760095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13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kqWWLpyMp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7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03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3800" y="908735"/>
            <a:ext cx="1018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6600" y="2422436"/>
            <a:ext cx="11150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Compare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Big Bang theory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Steady State Theory.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the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Cosmic Microwave Background Radiation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7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839738"/>
            <a:ext cx="11188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The Big Bang Theory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currently the most well accepted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theory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origins of the universe.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this was not always the case. The Big Bang Theory is just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recent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line of theories.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someday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new theory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 be created which can explain the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origin of the universe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 better.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49105204.231241g/1449105233392-187531943069132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5" y="3556000"/>
            <a:ext cx="2996565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7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6377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Fifty years ago, the most well accepted theory on the origins of the universe was the </a:t>
            </a:r>
            <a:r>
              <a:rPr lang="en-AU" sz="2400" b="1" i="0" u="sng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Steady State Model.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According to this theory, the universe is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infinite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size with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 beginning or end.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theory matched the observation that the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galaxies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seem to be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evenly distributed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space.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22303280.59831g/1422303275467-140145321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1155700"/>
            <a:ext cx="476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90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" y="165438"/>
            <a:ext cx="11239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explain the fact that the galaxies seem to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move away from each other,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theory also claimed that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new galaxies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appear in the spaces between the old ones.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replacement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cause the universe to always look the same, despite the movement of the distant stars.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8524029.744981g/1458524029419-43823568203560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475" y="3149600"/>
            <a:ext cx="26860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73839"/>
            <a:ext cx="11468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theory was proposed by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Sir Fred Hoyle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1948, and it was incredibly popular over the next 20-30 years.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1970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's, most scientists had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rejected 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favour of the </a:t>
            </a:r>
            <a:r>
              <a:rPr lang="en-AU" sz="24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Big Bang theory.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was after years of fierce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competition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theories. Hoyle actually coined the name </a:t>
            </a:r>
            <a:r>
              <a:rPr lang="en-AU" sz="24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"Big Bang"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attempting to ridicule the idea, and it stuck.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00249147.545331g/1500249148206-220767683089734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657599"/>
            <a:ext cx="47625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7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6921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Big Bang theory was a long time in development.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 signs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expanding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universe had actually appeared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Albert Einstein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's.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devising his theory of general relativity, Einstein found that his equations implied that the universe was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expanding.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actually introduced a term to his equation,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cosmological constant,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avoid what he saw as a deeply unsatisfying conclusion.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German/1366599286672-591288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75" y="2133600"/>
            <a:ext cx="38004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7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330538"/>
            <a:ext cx="10579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first version of the </a:t>
            </a:r>
            <a:r>
              <a:rPr lang="en-AU" sz="2400" b="1" i="0" dirty="0" smtClean="0">
                <a:solidFill>
                  <a:srgbClr val="1E90FF"/>
                </a:solidFill>
                <a:effectLst/>
                <a:latin typeface="Arial" panose="020B0604020202020204" pitchFamily="34" charset="0"/>
              </a:rPr>
              <a:t>Big Bang theory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created in 1927 by Georges 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Lemaître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a Catholic priest and astronomer.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published a paper on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expanding universe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Belgian magazine, but at this stage had no mention of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singularity.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58263143.478521g/1458263144826-335564719778972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0607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6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2984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Supported by the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observations of Edwin Hubble,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Georges 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Lemaître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was able to refine his theory.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1933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Lemaître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presented his most recent version of the theory, which began with growth from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singularity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"Cosmic Egg",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he called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hearing the theory, Einstein applauded and announced: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"That was the most beautiful and satisfactory explanation of creation that I have ever heard".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English%20&amp;%20Literature/1380156201467-920429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4" y="1295400"/>
            <a:ext cx="5555655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0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Widescreen</PresentationFormat>
  <Paragraphs>76</Paragraphs>
  <Slides>18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KaTeX_Main</vt:lpstr>
      <vt:lpstr>Office Theme</vt:lpstr>
      <vt:lpstr>Cosmic Background Radiation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Cosmic Background Radiation</dc:title>
  <dc:creator>Joseph D'cruz</dc:creator>
  <cp:lastModifiedBy>Joseph D'cruz</cp:lastModifiedBy>
  <cp:revision>1</cp:revision>
  <dcterms:created xsi:type="dcterms:W3CDTF">2020-05-30T13:23:48Z</dcterms:created>
  <dcterms:modified xsi:type="dcterms:W3CDTF">2020-05-30T13:23:57Z</dcterms:modified>
</cp:coreProperties>
</file>