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68" r:id="rId22"/>
    <p:sldId id="277" r:id="rId23"/>
    <p:sldId id="278" r:id="rId24"/>
    <p:sldId id="281" r:id="rId25"/>
    <p:sldId id="282" r:id="rId26"/>
    <p:sldId id="283" r:id="rId27"/>
    <p:sldId id="284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28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6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36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3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63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62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7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7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91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0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2A44-941C-4025-B89D-2E348377DB25}" type="datetimeFigureOut">
              <a:rPr lang="en-AU" smtClean="0"/>
              <a:t>27/09/2020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4FF0-10DE-4E9E-8E73-1E0D5C133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0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5" Type="http://schemas.openxmlformats.org/officeDocument/2006/relationships/image" Target="../media/image24.png"/><Relationship Id="rId4" Type="http://schemas.openxmlformats.org/officeDocument/2006/relationships/hyperlink" Target="https://en.wikipedia.org/wiki/Steady_State_theory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6o2bUPdxV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End of the Universe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09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98842"/>
            <a:ext cx="1168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unknown, hypothesised phenomenon is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 dark matter.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galaxies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appear to contain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far less mass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they actually do. We can measure this by comparing their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predicted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movements to their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actual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movements under gravity.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hypothesised explanation is that an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unknown type of matter</a:t>
            </a:r>
            <a:r>
              <a:rPr lang="en-AU" b="0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spread throughout the universe that is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undetectable.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does not interact with light, so it appears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invisible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we can only detect it through interactions with gravity.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we call it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"dark matter".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81766820.947831g/1481766831224-105090224045703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632200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0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270639"/>
            <a:ext cx="11620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fact remains that we are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unsure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why the universe is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accelerating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all that is known is that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dark energy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making it happen.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consequence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this is that distant galaxies will have their light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redshifted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more and more as they approach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speed of light.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Eventually, we will stop receiving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these galaxies. One by one,</a:t>
            </a:r>
            <a:r>
              <a:rPr lang="en-AU" b="0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they will disappear from view.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023.9775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41700" y="2892424"/>
            <a:ext cx="5194300" cy="33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1400" y="1082239"/>
            <a:ext cx="10858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“The story so far: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beginning the Universe was created.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has made a lot of people very angry and been widely regarded as a bad move.”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 Douglas Adams, The Restaurant at the End of the Universe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1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511939"/>
            <a:ext cx="11061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expansion of the universe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raises an interesting question - will it ever stop?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on that note, </a:t>
            </a:r>
            <a:r>
              <a:rPr lang="en-AU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will the universe ever stop?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Current scientific knowledge says </a:t>
            </a:r>
            <a:r>
              <a:rPr lang="en-AU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although there is some disagreement as to </a:t>
            </a:r>
            <a:r>
              <a:rPr lang="en-AU" b="1" i="1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how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will occur.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take a look at the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most likely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future of the universe. Warning: it's not going to be pretty.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81834056.451571g/1481834075441-7295211637753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530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9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477441"/>
            <a:ext cx="1158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about 5 billion years,</a:t>
            </a: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 the Earth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 know it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will end.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Sun, running out of fuel, will become a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giant.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process will cause it to grow so large that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Mercury, Venus and the Earth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all be engulfed.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Humanity will be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extinct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will have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moved beyond the solar system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this point.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Eventually, this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giant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Sun will also die - most of its mass will be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expelled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planetary nebula,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a white dwarf will be left behind.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6452603.225561g/1456452599908-293474532990164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062764"/>
            <a:ext cx="34861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8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515541"/>
            <a:ext cx="1186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more stars in the universe will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meet the same fate,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others will explode in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supernovas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leave behind neutron stars and black holes.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New stars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created by gravity drawing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planetary nebulas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debris from supernovas</a:t>
            </a:r>
            <a:r>
              <a:rPr lang="en-AU" b="0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together.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time,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fuel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star formation is being </a:t>
            </a: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left behind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the stellar remnants -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 dwarfs, neutron stars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black holes.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Eventually, the universe will run out of material to make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new stars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of.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070.6250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71800" y="3406774"/>
            <a:ext cx="5839146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2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12740"/>
            <a:ext cx="11518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closest galaxy to the Milky Way is the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Andromeda galaxy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and unlike most galaxies,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it is currently travelling towards us.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about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billion years, the Andromeda galaxy will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collide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Milky Way - current research from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Hubble Space Telescope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indicates that this is almost certain to happen.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galaxies will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one large galaxy currently nicknamed </a:t>
            </a:r>
            <a:r>
              <a:rPr lang="en-AU" b="1" i="1" dirty="0" err="1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Milkomeda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it is likely that the Sun will be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ejected from the galaxy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this event.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30489815.712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46400" y="3219450"/>
            <a:ext cx="5768622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358339"/>
            <a:ext cx="11290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local group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cluster of galaxies near the Milky Way that are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gravitationally bound to each other.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these galaxies and star clusters will eventually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collapse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each other following the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Andromeda collision.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Between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billion and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trillion years from now, the entire local group will have </a:t>
            </a: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merged into one galaxy.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rman/1452472783.713611g/1452472787638-79333983850501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3160712"/>
            <a:ext cx="47625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96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502841"/>
            <a:ext cx="11366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150 billion years, the galaxies outside the local group will pass beyond a point called the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cosmological horizon.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relative speed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local group will be so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it becomes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impossible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events in the local group to affect </a:t>
            </a: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events in the distant galaxies,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vice versa.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other galaxies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will appear to stop.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Intergalactic travel and communication will become </a:t>
            </a:r>
            <a:r>
              <a:rPr lang="en-AU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impossible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the cosmological horizon is reached.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64071883.073251g/1464071888445-176917198028320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99" y="3071880"/>
            <a:ext cx="3768725" cy="37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51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349240"/>
            <a:ext cx="10909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distant galaxies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slowly fade away, until the local group is seemingly alone in the universe.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local group will still contain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trillions of stars and star systems,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will continue to produce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new stars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next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trillion years. After this point, star formation will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Degenerate Era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begin.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remaining star in the universe will live out its lifespan before dying and forming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 dwarfs, neutron stars and black holes.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023.97752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3336924"/>
            <a:ext cx="5168900" cy="33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1370737"/>
            <a:ext cx="1021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we know that the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 universe is accelerating its expansion.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various theories on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how the universe might end.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01476418.849131g/1501476417303-73614820431279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4" y="3162300"/>
            <a:ext cx="4514851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18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398840"/>
            <a:ext cx="10934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death of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the last star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extinguish most light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universe.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Stellar remnants will begin to be either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ejected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collapsing galaxies or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pulled into black holes.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elements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decay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they reach the end of their natural life spans and begin to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cascade down the periodic table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hydrogen.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1266" name="Picture 2" descr="https://www.educationperfect.com/media/content/Science/1456716379.068061g/1456716381269-88542447335260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21000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370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424240"/>
            <a:ext cx="1112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 will collect the mass of the universe into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black holes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supermassive black holes will dominate the universe after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1040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Eventually the black holes will also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evaporate,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all matter will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decay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smallest possible particles. The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universe has fallen to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almost nothing.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then, finally,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universe will end.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294.5686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00400" y="3255963"/>
            <a:ext cx="5411304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7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461139"/>
            <a:ext cx="11671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mysterious nature of the universe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that its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fate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ultimately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unknown.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 are still able to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theorise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universe's ultimate fate by calculating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possible outcomes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universe's expansion, based on known data.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Three possible fates include: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Big Freeze,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Big Rip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Big Crunch.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None of which sound pleasant at all.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History/1421639883.712341g/1421639871320-148408924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2" y="3573462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3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1141"/>
            <a:ext cx="1186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The Big Freeze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happens if the universe continues to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grow and expand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the same accelerated rate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 forever.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energy and matter begins to </a:t>
            </a: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separate and settle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uniform distribution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 universe. The temperature of the universe becomes absolute zero, and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action stops.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end result of the Big Freeze is a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still, empty universe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continually expands. At this stage,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it is very unlikely that anything else will ever happen again.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known as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 death of the universe.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6880317.876331g/1456880322945-274928200470985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3594100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51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21841"/>
            <a:ext cx="1186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spark of creation in a frozen wasteland: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interpretations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Big Freeze model note that fluctuations in the frozen universe could allow for the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 spontaneous generation of a new Big Bang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 several).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nothing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come </a:t>
            </a: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something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new universe,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similar to our own.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this is indeed possible, it may give an explanation for our own universe's </a:t>
            </a:r>
            <a:r>
              <a:rPr lang="en-AU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Big Bang.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could exist in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a series of ever-larger universes</a:t>
            </a:r>
            <a:r>
              <a:rPr lang="en-AU" b="0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 set of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matryoshka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dolls.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9806.909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46399" y="3438524"/>
            <a:ext cx="6710149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6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54043"/>
            <a:ext cx="1092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alternative to the Big Freeze is the </a:t>
            </a:r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Big Rip.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universe has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enough dark energy,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it is possible that the rate of universal acceleration will actually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time.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(Fun fact: The rate of change of acceleration is known as "jerk"! It has units of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m/s3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universe has a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positive jerk,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expansion will become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too fast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any matter to stay together.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universe will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tear itself apart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most basic particles possible, and in the final moments of the universe </a:t>
            </a:r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space-time itself will fall apart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expansion rate becomes infinite.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Images/Content/Maths/1389836787984-1032223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493364"/>
            <a:ext cx="38100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082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435739"/>
            <a:ext cx="1155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more unlikely scenario is the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Big Crunch.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possible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slow-down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universe's expansion could cause it to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ultimately contract.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would start to push everything in the universe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together.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contraction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happen over the same timeframe as the universe's expansion. Eventually, </a:t>
            </a: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all matter in the universe would be pushed together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singularity in a reversal of the </a:t>
            </a:r>
            <a:r>
              <a:rPr lang="en-AU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Big Bang.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42178667.68931g/1442178690801-48892333874456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31369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02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396439"/>
            <a:ext cx="1099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Big Bounce</a:t>
            </a:r>
            <a:r>
              <a:rPr lang="en-AU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theory is based on the idea that the </a:t>
            </a:r>
            <a:r>
              <a:rPr lang="en-AU" b="1" i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singularity</a:t>
            </a:r>
            <a:r>
              <a:rPr lang="en-AU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created by the Big Crunch can then </a:t>
            </a:r>
            <a:r>
              <a:rPr lang="en-AU" b="1" i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re-explode into a new universe.</a:t>
            </a:r>
            <a:endParaRPr lang="en-AU" b="0" i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creates a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cycle of creation and destruction,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one Big Crunch leads to a new Big Bang. This cycle would likely carry on indefinitely.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3" name="1509318050.360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25527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442943"/>
            <a:ext cx="11645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 an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idealised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theory is that of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Steady State.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assumes that dark energy and gravity will eventually reach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equilibrium.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(There is a theory on the origins of the universe also called </a:t>
            </a:r>
            <a:r>
              <a:rPr lang="en-AU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4"/>
              </a:rPr>
              <a:t>the Steady State theory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similar but are about different things).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case, the universe reaches a maximum size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then stops expanding.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Steady State is an attractive option, as it means that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life as we know it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carry on for an infinite time. However, it is also very </a:t>
            </a:r>
            <a:r>
              <a:rPr lang="en-AU" b="1" i="0" u="sng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unlikely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occur based on our current knowledge of the universe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642.5881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8350" y="4000500"/>
            <a:ext cx="2667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75841"/>
            <a:ext cx="11493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physics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dark energy is currently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unknown,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exists a high degree of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uncertainty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any theory that predicts the future.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our knowledge of the universe increases, so too will our knowledge of future events.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that scientists can do is make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hypotheses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based on their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current knowledge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universe, and simply revise these predictions if new information comes to light -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is the case with every area of science.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German/1464059759.967881g/1464059791028-13242614869332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617912"/>
            <a:ext cx="4762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5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856040"/>
            <a:ext cx="1094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1994 a scientific team was formed to measure the </a:t>
            </a:r>
            <a:r>
              <a:rPr lang="en-AU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expected deceleration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(slowing down) of the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universe's expansion.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team was called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High-Z Supernova Search Team (HZT),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 leader was Australian astrophysicist </a:t>
            </a: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Brian Schmidt.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HZT used images from telescopes around the world, as well as the Hubble Space Telescope, to measure the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properties of distant supernovas.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9558.666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84600" y="3552825"/>
            <a:ext cx="4572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88938"/>
            <a:ext cx="9309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data that the HZT found was </a:t>
            </a:r>
            <a:r>
              <a:rPr lang="en-AU" b="1" i="1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unusual.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Contrary to known theories, the </a:t>
            </a:r>
            <a:r>
              <a:rPr lang="en-AU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universe's expansion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actually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accelerating.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Schmidt spent six weeks checking the experiment for a mistake, but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implications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their data were clear. Redshift data of these ancient supernovae showed that they are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accelerating away from our galaxy.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338.59182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75000" y="3181350"/>
            <a:ext cx="5816600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1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637739"/>
            <a:ext cx="11099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Brian Schmidt published a paper on this data in 1998, along with fellow HZT member Adam </a:t>
            </a:r>
            <a:r>
              <a:rPr lang="en-AU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Riess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result was also discovered near-simultaneously by the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Supernova Cosmology Project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(lead by Saul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Perlmutter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work of all three men was recognised in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2011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they were jointly awarded the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Nobel Prize in Physics.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67625958.26291g/1467625972907-292636922806504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4963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7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6o2bUPdxV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23041"/>
            <a:ext cx="11671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do an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experiment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visualise this idea.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Take an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uninflated balloon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use a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marker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cover it with dots, and then blow it up. See how the dots get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further and further apart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 moving?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each dot is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expanding in two dimensions.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same thing is happening to the universe.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three dimensions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space are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expanding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this pushes galaxies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away from each other.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reason for this is not yet understood. Scientists call the </a:t>
            </a:r>
            <a:r>
              <a:rPr lang="en-AU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behind the acceleration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 "dark energy".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81686765.500171g/1481686772629-372464852615297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3175000"/>
            <a:ext cx="4762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3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247640"/>
            <a:ext cx="1104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b="1" i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close galaxies</a:t>
            </a:r>
            <a:r>
              <a:rPr lang="en-AU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 fact moving towards the </a:t>
            </a:r>
            <a:r>
              <a:rPr lang="en-AU" b="1" i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Milky Way.</a:t>
            </a:r>
            <a:endParaRPr lang="en-AU" b="0" i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Two forces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 on these galaxies - the force of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universal expansion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force of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some galaxies, gravity is actually stronger than universal expansion - so </a:t>
            </a: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they move towards other galaxies.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happening to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Andromeda and Milky Way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galaxies - gravity is stronger than universal expansion, so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the galaxies are moving towards each other.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52472783.713611g/1452472787638-79333983850501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3173412"/>
            <a:ext cx="47625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81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401241"/>
            <a:ext cx="1115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ever-increasing rate of expansion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universe is not yet well understood.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appears that there is a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repulsive force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making the universe grow ever more quickly.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 </a:t>
            </a: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hypothesised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this is caused by an unknown form of energy called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dark energy.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Dark energy makes up around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68%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universe's total energy.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call it "dark" energy not because it has a colour, but because it is </a:t>
            </a:r>
            <a:r>
              <a:rPr lang="en-AU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unknown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scientists know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almost nothing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dark energy.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6716357.769041g/1456716367674-88542447335260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3556000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7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149</Words>
  <Application>Microsoft Office PowerPoint</Application>
  <PresentationFormat>Widescreen</PresentationFormat>
  <Paragraphs>162</Paragraphs>
  <Slides>29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KaTeX_Main</vt:lpstr>
      <vt:lpstr>Office Theme</vt:lpstr>
      <vt:lpstr>End of the Universe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the Universe</dc:title>
  <dc:creator>Joseph D'cruz</dc:creator>
  <cp:lastModifiedBy>Joseph D'cruz</cp:lastModifiedBy>
  <cp:revision>3</cp:revision>
  <dcterms:created xsi:type="dcterms:W3CDTF">2020-09-27T05:55:23Z</dcterms:created>
  <dcterms:modified xsi:type="dcterms:W3CDTF">2020-09-27T06:07:26Z</dcterms:modified>
</cp:coreProperties>
</file>