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20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74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94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43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3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4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26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10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5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35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5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6E7F-3425-4C76-803F-FCE3BF245575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A5A5-E2EE-48C5-A126-4B96E0F227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8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8zV1xiGqf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Y3XV_GGV0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iDyhg0BPZ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Gravity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9779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25440"/>
            <a:ext cx="11417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Cosmological Principle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what we call the idea that every point of the universe obeys the same laws.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Gravity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of those laws. Newton's theory could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explain and predict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motion of the stars and planets, the Earth around the Sun, and the cycles of the Moon.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Alexis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Bouvard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for example, used the theory to predict the existence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Neptune.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examined the orbit of Uranus and found inconsistencies with its motion that could be explained by an eighth planet.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4601529.37381g/1444601532835-41832544723361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4533899"/>
            <a:ext cx="23145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28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93239"/>
            <a:ext cx="11163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Edmund Halley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one of the astronomers who pushed Newton to publish his laws.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Halley then used those laws to predict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orbit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comet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Sun.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 predicted that it would return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1758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it did. This prediction was a powerful confirmation of 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gravitational laws.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659.244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47676" y="3721100"/>
            <a:ext cx="4433147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8zV1xiGqf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3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32936"/>
            <a:ext cx="1137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Every point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universe has the same underlying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principles and laws.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see the same types of galaxies, stars and properties, no matter where you are.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22303280.59831g/1422303275467-14014532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2632075"/>
            <a:ext cx="38004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43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71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900" y="1673136"/>
            <a:ext cx="1031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gravity relates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distance and mass.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cosmological principle.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087.461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5725" y="3768725"/>
            <a:ext cx="3635375" cy="272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6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378" y="450334"/>
            <a:ext cx="5296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keeps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the universe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together?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61.0555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3600" y="1492250"/>
            <a:ext cx="4188178" cy="2355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19700" y="22561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things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universe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stars, planets, comets, galaxies and more - but what keeps it all together? The answer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2603500" y="48711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the reason why we don't float off into outer space!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0080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Y3XV_GGV0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762338"/>
            <a:ext cx="10388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Everything that has a mass has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force field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attracts other masses.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gravitational force field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attractive force is called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makes objects move towards each 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40719589.311181g/1440719587235-9397611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4081462"/>
            <a:ext cx="54387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87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2240"/>
            <a:ext cx="11290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gravitational force between two objects depends on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two factors: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and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objects.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a force caused by mass: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bigger the mass, the stronger its gravitational field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more it attracts other objects nearby.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only noticeable when objects are really large like a planet, moon or stars. </a:t>
            </a:r>
            <a:r>
              <a:rPr lang="en-AU" sz="2400" b="1" i="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gravitational field, but small things (like you) only have a very weak one.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0901385534-76474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950" y="3225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59939"/>
            <a:ext cx="1141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objects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increases,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gravitational field gets weaker.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further you move away from Earth, the weaker the gravitational field.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orbits the Earth, while Mars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does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Moon is close enough to Earth to be affected by it.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5890039.711591g/1445890034673-411727111892566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69" y="3357146"/>
            <a:ext cx="2595562" cy="308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9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iDyhg0BPZ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2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61137"/>
            <a:ext cx="1007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Outer space used to be poorly understood. It was assumed that it obeyed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 laws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Newton's theory introduced a novel idea for science: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everywhere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universe, space and Earth, follows the same laws.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4094681.234631g/1444094679553-412743375816534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3713162"/>
            <a:ext cx="38004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Widescreen</PresentationFormat>
  <Paragraphs>39</Paragraphs>
  <Slides>14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Gravity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</dc:title>
  <dc:creator>Joseph D'cruz</dc:creator>
  <cp:lastModifiedBy>Joseph D'cruz</cp:lastModifiedBy>
  <cp:revision>2</cp:revision>
  <dcterms:created xsi:type="dcterms:W3CDTF">2020-07-13T14:20:05Z</dcterms:created>
  <dcterms:modified xsi:type="dcterms:W3CDTF">2020-07-13T14:21:50Z</dcterms:modified>
</cp:coreProperties>
</file>