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ED1B-7E6D-4F73-B870-C2A33AC1927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3D46-3746-44F5-9AA1-1E03A8DEC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197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ED1B-7E6D-4F73-B870-C2A33AC1927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3D46-3746-44F5-9AA1-1E03A8DEC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20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ED1B-7E6D-4F73-B870-C2A33AC1927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3D46-3746-44F5-9AA1-1E03A8DEC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728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ED1B-7E6D-4F73-B870-C2A33AC1927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3D46-3746-44F5-9AA1-1E03A8DEC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75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ED1B-7E6D-4F73-B870-C2A33AC1927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3D46-3746-44F5-9AA1-1E03A8DEC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404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ED1B-7E6D-4F73-B870-C2A33AC1927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3D46-3746-44F5-9AA1-1E03A8DEC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166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ED1B-7E6D-4F73-B870-C2A33AC1927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3D46-3746-44F5-9AA1-1E03A8DEC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365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ED1B-7E6D-4F73-B870-C2A33AC1927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3D46-3746-44F5-9AA1-1E03A8DEC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080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ED1B-7E6D-4F73-B870-C2A33AC1927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3D46-3746-44F5-9AA1-1E03A8DEC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321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ED1B-7E6D-4F73-B870-C2A33AC1927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3D46-3746-44F5-9AA1-1E03A8DEC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06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ED1B-7E6D-4F73-B870-C2A33AC1927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B3D46-3746-44F5-9AA1-1E03A8DEC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073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CED1B-7E6D-4F73-B870-C2A33AC1927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B3D46-3746-44F5-9AA1-1E03A8DEC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45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jjy-eqWM38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s1JSFqImfd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Light Speed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42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340836"/>
            <a:ext cx="10172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You've probably noticed that you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see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things happening far away long before you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hear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always see a flash of lightning before you hear the thunder, for example.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9494.5243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08424" y="2673350"/>
            <a:ext cx="4816475" cy="371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9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0" y="70673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State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speed of light.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257.5214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24300" y="3225800"/>
            <a:ext cx="396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1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jjy-eqWM38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1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851238"/>
            <a:ext cx="10477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Almost all of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information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have about the universe comes from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light.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Light is a form of energy that travels in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waves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called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electromagnetic waves.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Light has two parts, one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electric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one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magnetic,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are combined in the moving light, hence the name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electro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magnetic.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German/1453169383.501371g/1453216233277-2706332545716876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75" y="3286125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74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2940"/>
            <a:ext cx="7899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 light is a wave, it has a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wavelength.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light depends on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the light's wavelength.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Higher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wavelengths of light have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less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energy, and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wavelengths have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energy.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see the different energies of light through their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u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 light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a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long wavelength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2400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purple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a </a:t>
            </a:r>
            <a:r>
              <a:rPr lang="en-AU" sz="2400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short wavelength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and therefore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purple light has more energy than red light.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90671976.64411g/1490671977733-251321470320416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878258"/>
            <a:ext cx="6045200" cy="28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88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4100" y="550039"/>
            <a:ext cx="1084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Our eyes can only see a </a:t>
            </a:r>
            <a:r>
              <a:rPr lang="en-AU" sz="2400" b="1" i="0" dirty="0" smtClean="0">
                <a:solidFill>
                  <a:srgbClr val="29C6DF"/>
                </a:solidFill>
                <a:effectLst/>
                <a:latin typeface="Arial" panose="020B0604020202020204" pitchFamily="34" charset="0"/>
              </a:rPr>
              <a:t>small segment of light wavelengths.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much higher and lower wavelengths that we cannot see. We call this range of light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electromagnetic spectrum.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Radio waves, microwaves and infra red waves are all at </a:t>
            </a:r>
            <a:r>
              <a:rPr lang="en-AU" sz="24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wavelengths, and ultraviolet waves, x-rays and gamma rays are at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higher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wavelengths.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Images/Content/Maths/1371779228469-778793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4267200"/>
            <a:ext cx="10267627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5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" y="1488639"/>
            <a:ext cx="612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Light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might seem like it moves from a lightbulb to your eyes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instantly.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even light takes time to move, and as such it has a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speed.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Light moves at </a:t>
            </a:r>
            <a:r>
              <a:rPr lang="en-AU" sz="2400" b="1" i="0" dirty="0" smtClean="0">
                <a:solidFill>
                  <a:srgbClr val="7C59B2"/>
                </a:solidFill>
                <a:effectLst/>
                <a:latin typeface="KaTeX_Main"/>
              </a:rPr>
              <a:t>300</a:t>
            </a:r>
            <a:r>
              <a:rPr lang="en-AU" sz="2400" b="0" i="0" dirty="0" smtClean="0">
                <a:solidFill>
                  <a:srgbClr val="7C59B2"/>
                </a:solidFill>
                <a:effectLst/>
                <a:latin typeface="KaTeX_Main"/>
              </a:rPr>
              <a:t>,</a:t>
            </a:r>
            <a:r>
              <a:rPr lang="en-AU" sz="2400" b="1" i="0" dirty="0" smtClean="0">
                <a:solidFill>
                  <a:srgbClr val="7C59B2"/>
                </a:solidFill>
                <a:effectLst/>
                <a:latin typeface="KaTeX_Main"/>
              </a:rPr>
              <a:t>000</a:t>
            </a:r>
            <a:r>
              <a:rPr lang="en-AU" sz="2400" b="0" i="0" dirty="0" smtClean="0">
                <a:solidFill>
                  <a:srgbClr val="7C59B2"/>
                </a:solidFill>
                <a:effectLst/>
                <a:latin typeface="KaTeX_Main"/>
              </a:rPr>
              <a:t>,</a:t>
            </a:r>
            <a:r>
              <a:rPr lang="en-AU" sz="2400" b="1" i="0" dirty="0" smtClean="0">
                <a:solidFill>
                  <a:srgbClr val="7C59B2"/>
                </a:solidFill>
                <a:effectLst/>
                <a:latin typeface="KaTeX_Main"/>
              </a:rPr>
              <a:t>000 m/s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fast enough that light moving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anywhere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Earth seems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instant.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in space, with such huge distances, it actually can take light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quite a while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reach anywhere.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99828299.726441g/1499828305583-4387906242628373-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619" y="2133600"/>
            <a:ext cx="4210756" cy="23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52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1JSFqImfd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8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448439"/>
            <a:ext cx="11226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 smtClean="0">
                <a:effectLst/>
                <a:latin typeface="Arial" panose="020B0604020202020204" pitchFamily="34" charset="0"/>
              </a:rPr>
              <a:t>You </a:t>
            </a:r>
            <a:r>
              <a:rPr lang="en-AU" sz="2400" b="1" u="sng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see</a:t>
            </a:r>
            <a:r>
              <a:rPr lang="en-AU" sz="2400" b="1" dirty="0" smtClean="0">
                <a:effectLst/>
                <a:latin typeface="Arial" panose="020B0604020202020204" pitchFamily="34" charset="0"/>
              </a:rPr>
              <a:t> the plane before you hear it.</a:t>
            </a:r>
          </a:p>
          <a:p>
            <a:pPr algn="ctr"/>
            <a:r>
              <a:rPr lang="en-AU" sz="2400" dirty="0" smtClean="0">
                <a:effectLst/>
              </a:rPr>
              <a:t> </a:t>
            </a:r>
          </a:p>
          <a:p>
            <a:pPr algn="ctr"/>
            <a:r>
              <a:rPr lang="en-AU" sz="2400" dirty="0" smtClean="0">
                <a:effectLst/>
              </a:rPr>
              <a:t>This is because </a:t>
            </a:r>
            <a:r>
              <a:rPr lang="en-AU" sz="2400" b="1" dirty="0" smtClean="0">
                <a:solidFill>
                  <a:srgbClr val="B81AE0"/>
                </a:solidFill>
                <a:effectLst/>
              </a:rPr>
              <a:t>light travels faster than sound, </a:t>
            </a:r>
            <a:r>
              <a:rPr lang="en-AU" sz="2400" dirty="0" smtClean="0">
                <a:effectLst/>
              </a:rPr>
              <a:t>so the image of the plane reaches your eyes far quicker than the sound of the plane reaches your ears.</a:t>
            </a:r>
          </a:p>
          <a:p>
            <a:pPr algn="ctr"/>
            <a:r>
              <a:rPr lang="en-AU" sz="2400" dirty="0" smtClean="0">
                <a:effectLst/>
              </a:rPr>
              <a:t> </a:t>
            </a:r>
          </a:p>
          <a:p>
            <a:pPr algn="ctr"/>
            <a:r>
              <a:rPr lang="en-AU" sz="2400" b="1" dirty="0" smtClean="0">
                <a:solidFill>
                  <a:srgbClr val="00AE6A"/>
                </a:solidFill>
                <a:effectLst/>
              </a:rPr>
              <a:t>Sound</a:t>
            </a:r>
            <a:r>
              <a:rPr lang="en-AU" sz="2400" dirty="0" smtClean="0">
                <a:effectLst/>
              </a:rPr>
              <a:t> travels at about </a:t>
            </a:r>
            <a:r>
              <a:rPr lang="en-AU" sz="2400" b="1" dirty="0" smtClean="0">
                <a:effectLst/>
                <a:latin typeface="KaTeX_Main"/>
              </a:rPr>
              <a:t>340</a:t>
            </a:r>
            <a:r>
              <a:rPr lang="en-AU" sz="2400" dirty="0" smtClean="0">
                <a:effectLst/>
                <a:latin typeface="KaTeX_Main"/>
              </a:rPr>
              <a:t> </a:t>
            </a:r>
            <a:r>
              <a:rPr lang="en-AU" sz="2400" b="1" dirty="0" smtClean="0">
                <a:effectLst/>
                <a:latin typeface="KaTeX_Main"/>
              </a:rPr>
              <a:t> m/s</a:t>
            </a:r>
            <a:r>
              <a:rPr lang="en-AU" sz="2400" dirty="0" smtClean="0">
                <a:effectLst/>
              </a:rPr>
              <a:t>.</a:t>
            </a:r>
          </a:p>
          <a:p>
            <a:pPr algn="ctr"/>
            <a:r>
              <a:rPr lang="en-AU" sz="2400" dirty="0" smtClean="0">
                <a:effectLst/>
              </a:rPr>
              <a:t> </a:t>
            </a:r>
          </a:p>
          <a:p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				Light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travels at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300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000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000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 m/s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endParaRPr lang="en-AU" sz="2400" dirty="0"/>
          </a:p>
        </p:txBody>
      </p:sp>
      <p:pic>
        <p:nvPicPr>
          <p:cNvPr id="5122" name="Picture 2" descr="https://www.educationperfect.com/media/content/Science/1420597147.263561g/1420597145418-1311602011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4038600"/>
            <a:ext cx="76009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75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</Words>
  <Application>Microsoft Office PowerPoint</Application>
  <PresentationFormat>Widescreen</PresentationFormat>
  <Paragraphs>32</Paragraphs>
  <Slides>10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KaTeX_Main</vt:lpstr>
      <vt:lpstr>Office Theme</vt:lpstr>
      <vt:lpstr>Light Speed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Speed</dc:title>
  <dc:creator>Joseph D'cruz</dc:creator>
  <cp:lastModifiedBy>Joseph D'cruz</cp:lastModifiedBy>
  <cp:revision>1</cp:revision>
  <dcterms:created xsi:type="dcterms:W3CDTF">2020-07-13T14:23:24Z</dcterms:created>
  <dcterms:modified xsi:type="dcterms:W3CDTF">2020-07-13T14:27:17Z</dcterms:modified>
</cp:coreProperties>
</file>