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93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9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5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12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50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00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42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4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38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08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49FE-FE64-4138-BFD6-B944B31D3FC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2135-EBA9-479A-B4D5-02DF8E2AC4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26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Parallax and Distance Between Stars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72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244039"/>
            <a:ext cx="11442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Now, let's move back to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Halley's observations.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Halley had seen that some stars had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appeared to 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relative to others.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Halley's observations indicated that some stars, especially the brightest of stars, are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closer to Earth than others.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why they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they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us!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4094616.219691g/1444094614555-412743375816534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3474145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06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461139"/>
            <a:ext cx="1084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accurately use parallax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measure the distance between the Earth and the stars, we need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largest baseline possible.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might think that this would be the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Earth's diameter,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there is one larger measurement that we can make.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would be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diameter of Earth's orbit around the Sun.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039069.232221g/1457039068303-320535037318394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3355975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7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280938"/>
            <a:ext cx="1115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now that introduces another problem: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diameter of Earth's orbit?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can't use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radar ranging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measure the distance to the Sun because the Sun produces too many signals for the returning signal to be detected.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we do instead is measure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distance to Venus.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4598691.074791g/1444598686035-418325447233610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3494088"/>
            <a:ext cx="2835275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4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23840"/>
            <a:ext cx="11518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Earth's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Venus's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orbits are circular and centred on the Sun.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we can use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distance from Earth to Venus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calculate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diameter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our orbit.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measure the distance to Venus when it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closest to Earth.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measure the distance again when it is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furthest from Earth.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 of those distances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diameter of Earth's orbit.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6880964.401271g/1456880962607-63487113424535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68" y="3940175"/>
            <a:ext cx="2783763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65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130939"/>
            <a:ext cx="1143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trick gives us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Earth's orbit's diameter,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around 300 million kilometres.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our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orbit's radius,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distance from Earth to the Sun,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million kilometres.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distance from the Sun to the Earth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so important that we have made it a unit - the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astronomical unit (AU).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 AU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equal 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million kilometres.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02324650.473821g/1502324651312-31207504296124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152900"/>
            <a:ext cx="5715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961936"/>
            <a:ext cx="1061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phenomenon of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parallax.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far-away stars using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parallax.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3201054.568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13100" y="3714750"/>
            <a:ext cx="5016500" cy="294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8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06338"/>
            <a:ext cx="10934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Halley found was that the stars had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moved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relative to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stars around them.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positions were even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noticeably 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those on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Tycho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Brahe's star charts, which were only made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150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 Halley's.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discovery was proof that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some stars move.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6448239.086391g/1456448242839-42794134096138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2983994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6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244039"/>
            <a:ext cx="11569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understand 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implications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this discovery, first we should talk about </a:t>
            </a:r>
            <a:r>
              <a:rPr lang="en-AU" sz="2400" b="1" i="0" u="sng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parallax.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 one eye, stick your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thumb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in front of you and cover some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distance with it. Now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open eye.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point you were looking at should have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jumped out from behind your thumb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changed eyes.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8356682.377191g/1428356697065-126920739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657599"/>
            <a:ext cx="3800475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4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943739"/>
            <a:ext cx="10375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course, the point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isn't actually moving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it's just you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place you are viewing from!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Observing something from different points will make it appear to move.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see this effect easily when you are in a car, for example. Trees and other objects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close to the car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move a lot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buildings or mountains in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distance.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1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7994" y="348734"/>
            <a:ext cx="2717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Parallax Example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6804799.846491g/1456804802024-123515729083476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879733"/>
            <a:ext cx="4505325" cy="247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5000" y="3422746"/>
            <a:ext cx="1082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Say you are looking at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Christmas ornament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front of a blue wall. If you look from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viewpoint 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see the star on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 of the wall.</a:t>
            </a:r>
            <a:endParaRPr lang="en-AU" sz="2400" dirty="0"/>
          </a:p>
        </p:txBody>
      </p:sp>
      <p:pic>
        <p:nvPicPr>
          <p:cNvPr id="3076" name="Picture 4" descr="https://www.educationperfect.com/media/content/Science/1456863501.598221g/1456863503191-63487113424535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150955"/>
            <a:ext cx="2619375" cy="9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5137835"/>
            <a:ext cx="947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look from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viewpoint B,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see it on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 of the wall.</a:t>
            </a:r>
            <a:endParaRPr lang="en-AU" sz="2400" dirty="0"/>
          </a:p>
        </p:txBody>
      </p:sp>
      <p:pic>
        <p:nvPicPr>
          <p:cNvPr id="3078" name="Picture 6" descr="https://www.educationperfect.com/media/content/Science/1456863527.957291g/1456863529739-634871134245351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5753100"/>
            <a:ext cx="26193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9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600" y="705535"/>
            <a:ext cx="8521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line between two viewing points is called the </a:t>
            </a:r>
            <a:r>
              <a:rPr lang="en-AU" sz="2400" b="1" i="0" u="sng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baseline.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93902"/>
              </p:ext>
            </p:extLst>
          </p:nvPr>
        </p:nvGraphicFramePr>
        <p:xfrm>
          <a:off x="1028700" y="2608104"/>
          <a:ext cx="6616700" cy="1211580"/>
        </p:xfrm>
        <a:graphic>
          <a:graphicData uri="http://schemas.openxmlformats.org/drawingml/2006/table">
            <a:tbl>
              <a:tblPr/>
              <a:tblGrid>
                <a:gridCol w="6616700">
                  <a:extLst>
                    <a:ext uri="{9D8B030D-6E8A-4147-A177-3AD203B41FA5}">
                      <a16:colId xmlns:a16="http://schemas.microsoft.com/office/drawing/2014/main" val="3664973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 baseline forms one side of a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triangle,</a:t>
                      </a:r>
                      <a:r>
                        <a:rPr lang="en-AU" sz="2400" dirty="0">
                          <a:effectLst/>
                        </a:rPr>
                        <a:t> the other two sides being </a:t>
                      </a:r>
                      <a:r>
                        <a:rPr lang="en-AU" sz="2400" b="1" dirty="0">
                          <a:effectLst/>
                        </a:rPr>
                        <a:t>lines from the viewpoints to the object.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54052"/>
                  </a:ext>
                </a:extLst>
              </a:tr>
            </a:tbl>
          </a:graphicData>
        </a:graphic>
      </p:graphicFrame>
      <p:pic>
        <p:nvPicPr>
          <p:cNvPr id="4098" name="Picture 2" descr="https://www.educationperfect.com/media/content/Science/1456867026.604271g/1456867028025-63487113424535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5" y="1922463"/>
            <a:ext cx="25050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2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366236"/>
            <a:ext cx="10452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 two objects, one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further away from the baseline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other, called O and O'.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angle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AOB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object O is larger than the angle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AO'B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object O'.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6867660.166481g/1456867661589-63487113424535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778000"/>
            <a:ext cx="48958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" y="4747736"/>
            <a:ext cx="11188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very far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 will have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very small angle.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angle is,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appear to move as you travel along the baseline.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do we use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parallax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measure the distant stars?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8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504736"/>
            <a:ext cx="1187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increase the angle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increasing 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baseline!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if we tried to measure to the stars, we could make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bigger baseline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an accurate measurement.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30834097.218091g/1530834095763-289127524409532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762125"/>
            <a:ext cx="76104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3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63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Parallax and Distance Between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Parallax and Distance Between Stars</dc:title>
  <dc:creator>Joseph D'cruz</dc:creator>
  <cp:lastModifiedBy>Joseph D'cruz</cp:lastModifiedBy>
  <cp:revision>1</cp:revision>
  <dcterms:created xsi:type="dcterms:W3CDTF">2020-07-13T14:34:45Z</dcterms:created>
  <dcterms:modified xsi:type="dcterms:W3CDTF">2020-07-13T14:35:01Z</dcterms:modified>
</cp:coreProperties>
</file>