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10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03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2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8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54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3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33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9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3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3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2866-5C36-4669-AF7B-E5165AAF6923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99CA7-5B52-472A-A5F7-CA7B49B03A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43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o-sKzMWYF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Properties of Stars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07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779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hotter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is, the more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intense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peak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graph shows how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Planck curve changes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increase the temperature: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temperature also shifts the peak to the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 left,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lower wavelengths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more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colours.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if we can find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peak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star, we can match it to a Planck curve to find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383588.658321g/1457383597427-12842171951473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539875"/>
            <a:ext cx="5715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4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358339"/>
            <a:ext cx="1079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classify stars based on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colour.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classification system uses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spectral classes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categories to place various stars into.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star's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spectral class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us what temperature and colour a star is. Each has one letter to name the class. This table is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33" y="3360737"/>
            <a:ext cx="6753534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710337"/>
            <a:ext cx="1193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for example, a B-type star will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blue-white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colour and have a temperature between 28,000°C and 10,000°C.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Sun falls into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G-type class,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yellow colour and a surface temperature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5700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32592047.621811g/1432592036341-17154762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64932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4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o-sKzMWYF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17840"/>
            <a:ext cx="1153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refer to the amount of light an object releases as its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brightness.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objects are brighter than others - compare a computer screen to a light bulb, for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if you have two light bulbs 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 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are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different distances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you, the closer one is going to look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brighter.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Brightness decreases with distance.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Maths/1367539393208-604295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3314700"/>
            <a:ext cx="3429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6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482938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becomes extremely relevant when the only information we have on distant stars is their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brightness.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 stars are often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much brighter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those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further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for example,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brighter than any other star.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6544456.729211g/1456544457670-415126602139161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628899"/>
            <a:ext cx="476250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9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712738"/>
            <a:ext cx="1022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we cannot base distance calculations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solely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how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stars appear to 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all, Canopus is much brighter than Alpha Centauri, despite being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75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 further from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determines the brightness of stars.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Religious%20Education/1410835442.914261g/1410835468445-16803170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3783012"/>
            <a:ext cx="3810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1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314742"/>
            <a:ext cx="1173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brightness that we see from Earth is called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apparent magnitude.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apparent 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written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baseline="-25000" dirty="0" err="1" smtClean="0">
                <a:solidFill>
                  <a:srgbClr val="444444"/>
                </a:solidFill>
                <a:effectLst/>
                <a:latin typeface="KaTeX_Main"/>
              </a:rPr>
              <a:t>app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accurately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intensity 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light from a star, and compare it to a standard object. This object is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Vega,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fifth brightest star in the night sky.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Vega has an apparent magnitude value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objects, like Sirius, the Sun and Venus, all have values in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negatives.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bright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objects, like most of the other stars, have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value for apparent magnitude.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64225976.147971g/1464226015373-423645152517853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1" y="4673600"/>
            <a:ext cx="3276599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9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667435"/>
            <a:ext cx="971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table of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apparent magnitude values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 celestial objects: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62" y="1731963"/>
            <a:ext cx="6327775" cy="50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0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22240"/>
            <a:ext cx="7327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values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apparent brightness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consider how bright the stars look.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we would have a very different order of brightness if every star was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the same distance from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Imagine we took the three brightest stars - The Sun, Sirius and Canopus - and moved them all to a distance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 pc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Earth.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now have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order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brightness! Canopus is the brightest by far, followed by Sirius and then our Sun!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7560063.566271g/1457560054929-26286067078392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1422400"/>
            <a:ext cx="35052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8946" y="4122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200" y="1534636"/>
            <a:ext cx="9359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relationship between stellar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 </a:t>
            </a:r>
            <a:r>
              <a:rPr lang="en-AU" sz="2400" b="1" i="0" dirty="0" smtClean="0">
                <a:solidFill>
                  <a:srgbClr val="BD00E0"/>
                </a:solidFill>
                <a:effectLst/>
                <a:latin typeface="Arial" panose="020B0604020202020204" pitchFamily="34" charset="0"/>
              </a:rPr>
              <a:t>Planck curves.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stars by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spectral classes.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magnitude and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absolute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magnitude.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08340"/>
            <a:ext cx="1160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way 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 with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known and predictable, so we can calculate how bright every star would be at a distance of 10 pc from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Calculating the distance in this way of course only works for those stars which we know the distance to through parallax.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brightness value 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  pc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known 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 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sz="2400" b="0" i="0" baseline="-25000" dirty="0" err="1" smtClean="0">
                <a:solidFill>
                  <a:srgbClr val="444444"/>
                </a:solidFill>
                <a:effectLst/>
                <a:latin typeface="KaTeX_Main"/>
              </a:rPr>
              <a:t>abs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610.2115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88179" y="3746500"/>
            <a:ext cx="512244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99135"/>
            <a:ext cx="1122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table showing how magnitudes change between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24" y="1276349"/>
            <a:ext cx="9744075" cy="45582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5000" y="5862935"/>
            <a:ext cx="110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goes from being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brightest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 in the sky to being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overly bright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many other stars.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7770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537339"/>
            <a:ext cx="10223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studied in the last lesson,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parallax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effective way to measure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 to stars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using triangulation.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as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angles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involved become impossibly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measure. This happens at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  pc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100  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this point, the parallax angle is around one ten-thousandth of a degree.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48830347.477011g/1448830361535-425293673078494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668712"/>
            <a:ext cx="38004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8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830640"/>
            <a:ext cx="726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look at a star, what can you see?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information that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far-away star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its light.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frequency/wavelength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main properties of a star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seen from Earth. Both of these properties can provide us with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star as well.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6269481.821851g/1456269481937-421167953758307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0" y="1870812"/>
            <a:ext cx="4013200" cy="26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1128236"/>
            <a:ext cx="10807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star emits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electromagnetic radiation,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much of which is in the visible light spectrum.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each star is different,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different stars have different colours.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716313.316621g/1456716313853-88542447335260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69789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93800" y="5163235"/>
            <a:ext cx="1005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Additionally, some stars emit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light than others.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the amount of light which we see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brightness.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7164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268238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measure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colour and 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star's light. The colour tells us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temperature can then tell us how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star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usually a difference between how bright the star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and how bright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light we see is.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 this difference to find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distance.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7324788.247241g/1457324801643-42225200754829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7" y="2390774"/>
            <a:ext cx="5330825" cy="43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2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72639"/>
            <a:ext cx="9918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heated, it will begin to glow. First red, then yellow, then white and finally blue.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Stars have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same change in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their surface gets hotter.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cooler stars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emit energy in the infrared and red parts of the spectrum 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hot stars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emit in the blue, violet and ultraviolet parts.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6544456.729211g/1456544457670-41512660213916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3241675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4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73837"/>
            <a:ext cx="11569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a machine called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spectrometer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detect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wavelengths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star's light.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Spectrometers split a light source into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spectrum of colours,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detect which wavelength is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predominant colour.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2112528550-7815431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4" y="3352799"/>
            <a:ext cx="3197225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6740"/>
            <a:ext cx="7048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hot object will emit light over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range of wavelengths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at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range of intensities.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pattern of wavelength to intensities takes the same form across most temperatures.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takes the shape of a curve with a distinct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maximum intensity wavelength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peak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this peak's wavelength is the main colour that you see when you look at the object.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curve is called a 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Planck curve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Max Planck, who developed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384976.048561g/1457384970477-12842171951473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1922102"/>
            <a:ext cx="4075250" cy="327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34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Widescreen</PresentationFormat>
  <Paragraphs>94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Properties of Stars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Stars</dc:title>
  <dc:creator>Joseph D'cruz</dc:creator>
  <cp:lastModifiedBy>Joseph D'cruz</cp:lastModifiedBy>
  <cp:revision>2</cp:revision>
  <dcterms:created xsi:type="dcterms:W3CDTF">2020-07-13T14:44:44Z</dcterms:created>
  <dcterms:modified xsi:type="dcterms:W3CDTF">2020-07-13T14:45:03Z</dcterms:modified>
</cp:coreProperties>
</file>