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33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9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82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6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34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627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802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96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89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02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024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10E-8F9C-4461-ABB1-733B25D8D443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F16F7-2A8E-4565-AA99-5EEF09B0E8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2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iSN95WX1N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Reading </a:t>
            </a:r>
            <a:r>
              <a:rPr lang="en-AU" dirty="0" err="1" smtClean="0"/>
              <a:t>Hertzsprung</a:t>
            </a:r>
            <a:r>
              <a:rPr lang="en-AU" dirty="0" smtClean="0"/>
              <a:t>-Russell Diagrams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51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96037"/>
            <a:ext cx="1150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 us track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life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couple of stars, and see where they move on the </a:t>
            </a:r>
            <a:r>
              <a:rPr lang="en-AU" sz="2400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-Russell Diagram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course of their lifetimes.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star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first appears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-Russell diagram when it begins to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fuse and give off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652509.017751g/1457652505344-19918017047796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7" y="2776537"/>
            <a:ext cx="56102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08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82538"/>
            <a:ext cx="1158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The Sun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began as a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main-sequence star,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can see in the diagram below.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Currently it is about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half-way through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time as a main sequence star.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class-G star,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yellow colour, at a temperature of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5,700∘K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652436.379131g/1457652436583-192441196877049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2321530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73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807641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 will become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once its core hydrogen is used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red giant it will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left the main sequence,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 existing to the right of the "Giants" section below.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giant 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times as luminous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current Sun. It will also be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few hundred degrees colder, on average.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red giant phase will move the sun into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 class,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its temperature falls and colour becomes red.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774767.390591g/1458774776473-1760895908102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209675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42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05500" y="613539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 Sun's core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helium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up, it will eject its outer layers as a planetary nebula. The Sun is now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white dwarf.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Initially, a white dwarf has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massive temperature and low luminosity,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securing its place on the bottom left of the diagram.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Sun will join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spectral classes B or 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its colour being white or blue-white.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8784159.725761g/1458784157845-31835692022233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369734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7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03138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its life the star will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cool and lose brightness,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dropping towards the bottom right over billions of years.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goes from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spectral class 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spectral class 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reaches class M as a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black dwarf,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ball of matter releasing very little to no light.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8774819.1241g/1458774828348-1760895908102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75" y="2411462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0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37636"/>
            <a:ext cx="11442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Rigel is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blue supergiant,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seventh-brightest star in the sky.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began as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smaller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star on the main sequence, with a blue-white colour, in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class B.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8784591.458391g/1458784591927-31835692022233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707296"/>
            <a:ext cx="6997700" cy="511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62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02903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it aged, Rigel grew to a gigantic size.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became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blue supergiant,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reaching an incredibly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 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lowering in surface temperature.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spectral class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continues to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blue-white colouring.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8784591.458391g/1458784591927-31835692022233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98675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7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3534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lifespan of the supergiant Rigel will cause it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gradually cool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changing brightness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much.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eventually becomes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red supergiant,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reaching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spectral class 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 much lower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the red supergiant stage, the star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undergoes a supernova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leaves the </a:t>
            </a:r>
            <a:r>
              <a:rPr lang="en-AU" sz="2400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-Russell diagram.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Neutron stars and black holes, which a post-supernova star will become,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on the chart.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8784540.045721g/1458784544324-31835692022233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022475"/>
            <a:ext cx="57150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00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8146" y="10599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2200" y="2115235"/>
            <a:ext cx="1054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absolute magnitude by comparison to a </a:t>
            </a:r>
            <a:r>
              <a:rPr lang="en-AU" sz="2400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-Russell diagram.</a:t>
            </a:r>
            <a:endParaRPr lang="en-AU" sz="2400" dirty="0"/>
          </a:p>
        </p:txBody>
      </p:sp>
      <p:pic>
        <p:nvPicPr>
          <p:cNvPr id="4" name="1509318991.51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70300" y="2819400"/>
            <a:ext cx="38862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4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2972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if we can find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 magnitude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 know the distance to the star, how do we find it when we don't?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Ejnar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Henry Norris Russell independently solved this problem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1911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1913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respectively. They plotted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stars against their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 magnitude.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here is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plotted on such a graph.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57642340.152551g/1457642336326-39244549593204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049337"/>
            <a:ext cx="5811902" cy="370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66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68638"/>
            <a:ext cx="11252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interesting pattern emerged - about 90% of stars have an absolute magnitude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temperature.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is now called a </a:t>
            </a:r>
            <a:r>
              <a:rPr lang="en-AU" sz="2400" b="1" i="0" u="sng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400" b="1" i="0" u="sng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-Russell diagram.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charts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x-axis and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 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y-axis.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7652509.017751g/1457652505344-19918017047796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575" y="2713037"/>
            <a:ext cx="6169025" cy="400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66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421839"/>
            <a:ext cx="6451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central band of the </a:t>
            </a:r>
            <a:r>
              <a:rPr lang="en-AU" sz="2800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Hertzsprung</a:t>
            </a:r>
            <a:r>
              <a:rPr lang="en-AU" sz="28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-Russell (H-R)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diagram is known as the </a:t>
            </a:r>
            <a:r>
              <a:rPr lang="en-AU" sz="2800" b="1" i="0" u="sng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main sequence.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broad line travelling from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top left to the bottom right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diagram.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90%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stars are part of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main sequence.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Dwarf stars and giant stars are not part of the main sequence, and form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 to the sides.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7652357.15661g/1457652348443-19918017047796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984375"/>
            <a:ext cx="5619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7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iSN95WX1NA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204738"/>
            <a:ext cx="1122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know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star, we can assume it is part of 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main sequence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that line to calculate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absolute magnitude.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star has a temperature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absolute magnitude of that star.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7661907.7621g/1457661903943-4190606506400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2881312"/>
            <a:ext cx="57340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71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96840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Solution: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Temperature of star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7000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K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Follow a line up from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Surface Temperature axis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where it intersects with the </a:t>
            </a:r>
            <a:r>
              <a:rPr lang="en-AU" sz="28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main sequence line.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follow another line across to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Absolute Magnitude axis.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 </a:t>
            </a:r>
            <a:r>
              <a:rPr lang="en-AU" sz="28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read off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estimate the absolute magnitude.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this star, the absolute magnitude is approximately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7644348.510321g/1457644341326-39244549593204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628775"/>
            <a:ext cx="577215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8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500440"/>
            <a:ext cx="1088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H-R Diagrams and Units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magnitudes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no units;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absolute magnitude is just a number.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difference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±273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For solar temperatures we can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ignore this difference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estimating the absolute magnitude.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we don't need to worry what units a solar temperature is given in. The difference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7000∘C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7273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insignificant.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67893990832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35" y="4259660"/>
            <a:ext cx="2598340" cy="259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7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75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Reading Hertzsprung-Russell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Hertzsprung-Russell Diagrams</dc:title>
  <dc:creator>Joseph D'cruz</dc:creator>
  <cp:lastModifiedBy>Joseph D'cruz</cp:lastModifiedBy>
  <cp:revision>1</cp:revision>
  <dcterms:created xsi:type="dcterms:W3CDTF">2020-05-30T13:17:49Z</dcterms:created>
  <dcterms:modified xsi:type="dcterms:W3CDTF">2020-05-30T13:17:59Z</dcterms:modified>
</cp:coreProperties>
</file>