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6" r:id="rId18"/>
    <p:sldId id="264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1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56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2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3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91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75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2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55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78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69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65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446B-AB5B-480E-9E00-DADD8869203B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C5FB-871E-49F0-BBA9-FFCA074331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3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Doppler_effect#Genera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Br4GkRnY0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Red Shift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48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166638"/>
            <a:ext cx="10375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stars release a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continuous spectrum of light.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strongest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spectrum determines the colour, but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stars emit light of every colour.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an interesting pattern emerges when you study the spectrum of a star. Some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frequencies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not actually emitted, and show up as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black lines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spectrum.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2328405.908041g/1422328402182-95276347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313237"/>
            <a:ext cx="8673856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3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993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spectrum are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absorption spectrum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star.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correspond to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colours (wavelengths)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light which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absorbed by the elements in the star.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Different elements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absorb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different wavelengths of light.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studying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missing wavelengths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spectrum, we can figure out which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star contains.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6448390.22411g/1456448391210-42794134096138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1524000"/>
            <a:ext cx="3810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59539"/>
            <a:ext cx="11036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in many cases 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absorption spectrum is shifted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expected positions.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spectrum is shifted towards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lower frequencies,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spectrum becomes more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call this a </a:t>
            </a:r>
            <a:r>
              <a:rPr lang="en-AU" sz="2400" b="1" i="0" u="sng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redshift.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spectrum is shifted towards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higher frequencies,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spectrum becomes more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blue.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call this a </a:t>
            </a:r>
            <a:r>
              <a:rPr lang="en-AU" sz="2400" b="1" i="0" u="sng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blueshift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(pictured below).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597274"/>
            <a:ext cx="9391650" cy="30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2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59963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shifts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caused by the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expansion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space.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light wave that is moving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red shifted star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Earth will be moving through expanding space, and this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causes the light wave itself to expand.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Increasing the wavelength of the light moves the colour towards red, so the light appears to be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shifted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towards red.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22330397.653091g/1422330394081-95276347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3648075"/>
            <a:ext cx="5715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59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6100" y="-117058"/>
            <a:ext cx="6477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shifts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caused by stars moving towards Earth.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light wave that is moving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blue shifted star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Earth has a compressed wavelength because 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Doppler effect.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more on the Doppler effect, see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this link.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the Doppler effect to apply,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be pulling the star towards Earth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faster than the space between is expanding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Decreasing the wavelength of the light moves the colour towards blue, so the light appears to be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shifted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towards blue.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22330617.971671g/1422330614559-952763472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7637"/>
            <a:ext cx="5695950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0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7405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Edwin Hubble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an astronomer who provided evidence that other galaxies exist beyond the Milky Way.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 studying other galaxies, he carefully inspected their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 spectra.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Hubble found was that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almost every galaxy gives off redshifted light.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some close galaxies, like Andromeda, displayed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shift.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9380294.225621g/1459380298971-209691507862842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084262"/>
            <a:ext cx="3469910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7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939"/>
            <a:ext cx="11645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Hubble concluded was that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almost every other galaxy in the universe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1" i="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moving away from Earth.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not only that! Hubble also observed that the red shift on the furthest galaxies is actually </a:t>
            </a:r>
            <a:r>
              <a:rPr lang="en-AU" sz="2800" b="1" i="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redshift on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closer ones.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shift increases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speed of a star increases.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what Hubble found was that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further away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galaxy is, the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moving away from us.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Images/Content/Science/1372210463014-782871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78" y="4470401"/>
            <a:ext cx="9179143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7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24238"/>
            <a:ext cx="11620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Hubble's two observations suggest that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universe is expanding,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 galaxies need somewhere to move into.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theory acts as effective </a:t>
            </a:r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evidence for the Big Bang.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universe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expanding,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implies that at some point it was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a lot smaller and had to begin expanding.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25245.16099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95700" y="3213100"/>
            <a:ext cx="4978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Br4GkRnY0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107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to note that galaxies may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appear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move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faster than the speed of light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their redshift is examined.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space between galaxies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able to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faster than light.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speed of light limit only applies to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matter and energy,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not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space that the matter is 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451.23037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21500" y="12446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1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346" y="8948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3300" y="2054136"/>
            <a:ext cx="9588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red shift.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red shift.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red shift acts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Big Bang Theory.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2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2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0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05537"/>
            <a:ext cx="11290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 prediction of the </a:t>
            </a:r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 Theory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that the universe is expanding outwards, and has been since the Big Bang.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continually-expanding universe would provide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theory.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3990347.439911g/1443990404523-19221479495847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2847975"/>
            <a:ext cx="5715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0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2700" y="1177836"/>
            <a:ext cx="1029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star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universe is moving.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this movement is caused by a mixture of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expansion of the universe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gravity.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245.1609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7300" y="2747496"/>
            <a:ext cx="5270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357138"/>
            <a:ext cx="11315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universe is said to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expanding,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doesn't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 that the edges are getting larger.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Rather,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every part of the universe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expanding at once.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point of space is constantly being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pulled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every other point of space, at the same time, all of the time.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011.864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4850" y="3034793"/>
            <a:ext cx="5581650" cy="35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1400" y="435739"/>
            <a:ext cx="1033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do an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experiment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visualise this idea.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an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uninflated balloon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use a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cover it with dots, and then blow it up. See how the dots get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further and further apart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 moving?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each dot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expanding in two dimensions.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same thing is happening to the universe.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 dimensions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space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expanding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this is slowly pulling everything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apart.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81686765.500171g/1481686772629-372464852615297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3947046"/>
            <a:ext cx="4060825" cy="27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5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00" y="317838"/>
            <a:ext cx="1059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expansion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resisted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gravity.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is a force that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pulls masses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directly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opposes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expansion of the universe. This is what keeps us, the Earth, the Solar System and the Milky Way from being separated.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0719514.56641g/1440719512719-9397611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3649662"/>
            <a:ext cx="54387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71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278537"/>
            <a:ext cx="1101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observe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universe, we see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distant stars and galaxies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Earth.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Closer to home, we find that the movement of objects is mostly caused by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gravity,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 universal expansion. So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any direction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movement is possible.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0249147.545331g/1500249148206-220767683089734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255962"/>
            <a:ext cx="47625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9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298440"/>
            <a:ext cx="1054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an area of space called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Local Group.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area contains the Milky Way, the Andromeda galaxy, the Triangulum galaxy and a large amount of other stellar groups.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about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KaTeX_Main"/>
              </a:rPr>
              <a:t>Mly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(mega-light years) across,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within this space we can observe that stars and galaxies are moving in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many different directions.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Beyond this space, however, we can observe that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almost every other galaxy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moving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away from the Milky Way.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4094681.234631g/1444094679553-412743375816534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51" y="4279900"/>
            <a:ext cx="3673024" cy="262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5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Widescreen</PresentationFormat>
  <Paragraphs>83</Paragraphs>
  <Slides>21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KaTeX_Main</vt:lpstr>
      <vt:lpstr>Office Theme</vt:lpstr>
      <vt:lpstr>Red 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Shift</dc:title>
  <dc:creator>Joseph D'cruz</dc:creator>
  <cp:lastModifiedBy>Joseph D'cruz</cp:lastModifiedBy>
  <cp:revision>1</cp:revision>
  <dcterms:created xsi:type="dcterms:W3CDTF">2020-05-30T13:28:41Z</dcterms:created>
  <dcterms:modified xsi:type="dcterms:W3CDTF">2020-05-30T13:31:24Z</dcterms:modified>
</cp:coreProperties>
</file>