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C262B-A6E9-42E7-A10D-B879AE5DAD6E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027B-A324-4163-AA85-94B670D055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375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C262B-A6E9-42E7-A10D-B879AE5DAD6E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027B-A324-4163-AA85-94B670D055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47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C262B-A6E9-42E7-A10D-B879AE5DAD6E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027B-A324-4163-AA85-94B670D055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81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C262B-A6E9-42E7-A10D-B879AE5DAD6E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027B-A324-4163-AA85-94B670D055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654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C262B-A6E9-42E7-A10D-B879AE5DAD6E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027B-A324-4163-AA85-94B670D055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272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C262B-A6E9-42E7-A10D-B879AE5DAD6E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027B-A324-4163-AA85-94B670D055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132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C262B-A6E9-42E7-A10D-B879AE5DAD6E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027B-A324-4163-AA85-94B670D055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536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C262B-A6E9-42E7-A10D-B879AE5DAD6E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027B-A324-4163-AA85-94B670D055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190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C262B-A6E9-42E7-A10D-B879AE5DAD6E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027B-A324-4163-AA85-94B670D055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029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C262B-A6E9-42E7-A10D-B879AE5DAD6E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027B-A324-4163-AA85-94B670D055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254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C262B-A6E9-42E7-A10D-B879AE5DAD6E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027B-A324-4163-AA85-94B670D055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425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C262B-A6E9-42E7-A10D-B879AE5DAD6E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B027B-A324-4163-AA85-94B670D055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774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wNDGgL73ih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The Big Bang Theory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5757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100" y="879039"/>
            <a:ext cx="111633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tiny ball of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universe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only energy right now.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call this ball a </a:t>
            </a:r>
            <a:r>
              <a:rPr lang="en-AU" sz="2400" b="1" i="0" u="sng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singularity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it is condensed into a single point.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isn't anything like space or time inside there at the moment. It's just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endless energy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tiny point.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 in a few moments it's going to start expanding.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42178667.68931g/1442178690801-488923338744560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9" y="4016362"/>
            <a:ext cx="3978275" cy="265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93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8500" y="523439"/>
            <a:ext cx="106553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don't know why this happened.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1E90FF"/>
                </a:solidFill>
                <a:effectLst/>
                <a:latin typeface="Arial" panose="020B0604020202020204" pitchFamily="34" charset="0"/>
              </a:rPr>
              <a:t>The Big Bang theory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doesn't try to explain it. This theory only covers what happens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after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expansion begins.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Humans have so many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different ideas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about what started the universe. Some are religious, some are guesswork and some are scientific.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German/1450814032.312021g/1450814036868-561717021643573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575" y="3133724"/>
            <a:ext cx="3810000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126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900" y="1060440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show is about to start.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1E90FF"/>
                </a:solidFill>
                <a:effectLst/>
                <a:latin typeface="Arial" panose="020B0604020202020204" pitchFamily="34" charset="0"/>
              </a:rPr>
              <a:t>The Big Bang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 incredibly 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rapid expansion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universe which takes place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over billions of years.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would be incorrect to think of it as an explosion.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Rather it is more like </a:t>
            </a:r>
            <a:r>
              <a:rPr lang="en-AU" sz="24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inflating a balloon very </a:t>
            </a:r>
            <a:r>
              <a:rPr lang="en-AU" sz="2400" b="1" i="0" dirty="0" err="1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very</a:t>
            </a:r>
            <a:r>
              <a:rPr lang="en-AU" sz="24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 quickly.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But a lot of very important things happen over a very short period of time, so we're going to have to pay very close attention.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43990347.439911g/1443990404523-192214794958471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039" y="2667000"/>
            <a:ext cx="4153535" cy="269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347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4900" y="658336"/>
            <a:ext cx="10668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have reached the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beginning of the universe!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Since this is the beginning, let's call the time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KaTeX_Main"/>
              </a:rPr>
              <a:t>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=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KaTeX_Main"/>
              </a:rPr>
              <a:t>0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The universe is going to stay as a </a:t>
            </a:r>
            <a:r>
              <a:rPr lang="en-AU" sz="28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singularity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the first moment of its time.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442178667.68931g/1442178690801-488923338744560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5" y="3149600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85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700" y="421839"/>
            <a:ext cx="113411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length of time where it stays as a singularity is called the </a:t>
            </a:r>
            <a:r>
              <a:rPr lang="en-AU" sz="3200" b="1" i="0" u="sng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Planck Epoch.</a:t>
            </a:r>
            <a:endParaRPr lang="en-AU" sz="32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epoch lasts for 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KaTeX_Main"/>
              </a:rPr>
              <a:t>1/10</a:t>
            </a:r>
            <a:r>
              <a:rPr lang="en-AU" sz="3200" b="1" baseline="30000" dirty="0" smtClean="0">
                <a:solidFill>
                  <a:srgbClr val="444444"/>
                </a:solidFill>
                <a:latin typeface="KaTeX_Main"/>
              </a:rPr>
              <a:t>43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KaTeX_Main"/>
              </a:rPr>
              <a:t>​ 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KaTeX_Main"/>
              </a:rPr>
              <a:t> seconds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and is the smallest possible measure of time, called the </a:t>
            </a:r>
            <a:r>
              <a:rPr lang="en-AU" sz="32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Planck time.</a:t>
            </a:r>
            <a:endParaRPr lang="en-AU" sz="32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equivalent to 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KaTeX_Main"/>
              </a:rPr>
              <a:t>0.0000000000000000000000000000000000000000001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KaTeX_Main"/>
              </a:rPr>
              <a:t>s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804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0"/>
            <a:ext cx="10833100" cy="675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98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752039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Right now, the universe is full of a </a:t>
            </a:r>
            <a:r>
              <a:rPr lang="en-AU" sz="24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hot dense plasma.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But that's about to change as we enter the next phase - the </a:t>
            </a:r>
            <a:r>
              <a:rPr lang="en-AU" sz="2400" b="1" i="0" u="sng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Quark Epoch.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cooling of the universe means that the plasma is starting to clump together into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particles.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Electrons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other basic molecules form in this stage, as well as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quark.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Science/1445202838.660461g/1445202843031-1687397127337679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75" y="2014537"/>
            <a:ext cx="1781175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770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12712"/>
            <a:ext cx="11328400" cy="681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81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11140"/>
            <a:ext cx="11582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universe is going to simply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keep getting bigger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over the rest of the first second.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time we reach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KaTeX_Main"/>
              </a:rPr>
              <a:t>t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 =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KaTeX_Main"/>
              </a:rPr>
              <a:t> seconds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it is over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 trillion </a:t>
            </a:r>
            <a:r>
              <a:rPr lang="en-AU" sz="2800" b="1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trillion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km across.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time until then is called the </a:t>
            </a:r>
            <a:r>
              <a:rPr lang="en-AU" sz="2800" b="1" i="0" u="sng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Hadron Epoch.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lower temperatures allow quarks to bond as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protons and neutrons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through nuclear fusion.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Hadrons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the name given to particles like protons and neutrons which are made up of quarks.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365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300" y="29339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Just one second has passed, but we already have a universe filled with a mixture of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electrons, neutrons and protons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(along with other, stranger particles).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are now in the </a:t>
            </a:r>
            <a:r>
              <a:rPr lang="en-AU" sz="2800" b="1" i="0" dirty="0" smtClean="0">
                <a:solidFill>
                  <a:srgbClr val="146307"/>
                </a:solidFill>
                <a:effectLst/>
                <a:latin typeface="Arial" panose="020B0604020202020204" pitchFamily="34" charset="0"/>
              </a:rPr>
              <a:t>Epoch of </a:t>
            </a:r>
            <a:r>
              <a:rPr lang="en-AU" sz="2800" b="1" i="0" u="sng" dirty="0" smtClean="0">
                <a:solidFill>
                  <a:srgbClr val="146307"/>
                </a:solidFill>
                <a:effectLst/>
                <a:latin typeface="Arial" panose="020B0604020202020204" pitchFamily="34" charset="0"/>
              </a:rPr>
              <a:t>Nucleosynthesis</a:t>
            </a:r>
            <a:r>
              <a:rPr lang="en-AU" sz="2800" b="1" i="0" dirty="0" smtClean="0">
                <a:solidFill>
                  <a:srgbClr val="146307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Neutrons and protons,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gravitationally attracted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each other, are beginning to group together as </a:t>
            </a:r>
            <a:r>
              <a:rPr lang="en-AU" sz="2800" b="1" i="0" dirty="0" smtClean="0">
                <a:solidFill>
                  <a:srgbClr val="146307"/>
                </a:solidFill>
                <a:effectLst/>
                <a:latin typeface="Arial" panose="020B0604020202020204" pitchFamily="34" charset="0"/>
              </a:rPr>
              <a:t>nuclei.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Elements like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hydrogen and helium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now been created - without any electrons attached.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media/content/Science/1422398746.194051g/1422398733328-261542630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075" y="1947862"/>
            <a:ext cx="1895475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34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8521" y="1580634"/>
            <a:ext cx="84545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lesson, you should be able to:</a:t>
            </a:r>
            <a:endParaRPr lang="en-AU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7800" y="2319635"/>
            <a:ext cx="94107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Describe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800" b="1" i="0" dirty="0" smtClean="0">
                <a:solidFill>
                  <a:srgbClr val="1E90FF"/>
                </a:solidFill>
                <a:effectLst/>
                <a:latin typeface="Arial" panose="020B0604020202020204" pitchFamily="34" charset="0"/>
              </a:rPr>
              <a:t>Big Bang theory.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Summarise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800" b="1" i="0" dirty="0" smtClean="0">
                <a:solidFill>
                  <a:srgbClr val="FFA500"/>
                </a:solidFill>
                <a:effectLst/>
                <a:latin typeface="Arial" panose="020B0604020202020204" pitchFamily="34" charset="0"/>
              </a:rPr>
              <a:t>sequence of events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described by the Big Bang theory.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16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20800" y="608737"/>
            <a:ext cx="96139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 the </a:t>
            </a:r>
            <a:r>
              <a:rPr lang="en-AU" sz="2800" b="1" i="0" dirty="0" smtClean="0">
                <a:solidFill>
                  <a:srgbClr val="146307"/>
                </a:solidFill>
                <a:effectLst/>
                <a:latin typeface="Arial" panose="020B0604020202020204" pitchFamily="34" charset="0"/>
              </a:rPr>
              <a:t>end of nucleosynthesis,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fusion </a:t>
            </a:r>
            <a:r>
              <a:rPr lang="en-AU" sz="28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stops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across the universe because the universe's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average energy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fallen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below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energy for fusion.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universe is about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75%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hydrogen and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25%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helium now. The other elements make up less than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1%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https://www.educationperfect.com/media/content/German/1471842481.871611g/1471842481370-398732399601953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175" y="36703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906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32939"/>
            <a:ext cx="117475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universe is just going to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grow without much change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the next 300,000 years.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filled with a soupy plasma of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hydrogen nuclei, helium nuclei and electrons.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Photons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rebound around the particles, trapped by the free electrons - filling the universe with light.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era is known as the </a:t>
            </a:r>
            <a:r>
              <a:rPr lang="en-AU" sz="2400" b="1" i="0" u="sng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Photon Epoch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this reason.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8" name="Picture 2" descr="https://www.educationperfect.com/media/content/German/1453169383.501371g/1453216233277-2706332545716876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3379927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703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75841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After a long time, 300,000 years to be exact, something has finally changed.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universe is about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one thousandth of its current size,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around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3000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∘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 this temperature </a:t>
            </a:r>
            <a:r>
              <a:rPr lang="en-AU" sz="2400" b="1" i="0" dirty="0" smtClean="0">
                <a:solidFill>
                  <a:srgbClr val="254DBC"/>
                </a:solidFill>
                <a:effectLst/>
                <a:latin typeface="Arial" panose="020B0604020202020204" pitchFamily="34" charset="0"/>
              </a:rPr>
              <a:t>electrons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captured by nuclei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form </a:t>
            </a:r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atoms.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bonding of electrons in turn frees the photons, allowing them to travel the universe.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Because light is no longer trapped, this moment is the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first possible time we can observe directly.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Some of this light is still hitting the Earth to this day.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362" name="Picture 2" descr="https://www.educationperfect.com/media/content/Science/1446688623.717571g/1446688621618-26711206220172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75" y="2019300"/>
            <a:ext cx="381000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560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5600" y="184140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there is nothing around to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produce light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 the moment.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aren't any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stars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yet. So we call this time the </a:t>
            </a:r>
            <a:r>
              <a:rPr lang="en-AU" sz="2800" b="1" i="0" u="sng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Dark Epoch.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Gravity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pulls the matter across the universe into larger and larger clumps during this time. The first </a:t>
            </a:r>
            <a:r>
              <a:rPr lang="en-AU" sz="2800" b="1" i="0" dirty="0" smtClean="0">
                <a:solidFill>
                  <a:srgbClr val="DE9CBD"/>
                </a:solidFill>
                <a:effectLst/>
                <a:latin typeface="Arial" panose="020B0604020202020204" pitchFamily="34" charset="0"/>
              </a:rPr>
              <a:t>cosmic dust clouds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DE9CBD"/>
                </a:solidFill>
                <a:effectLst/>
                <a:latin typeface="Arial" panose="020B0604020202020204" pitchFamily="34" charset="0"/>
              </a:rPr>
              <a:t>nebulae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begin to form.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Stars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born from these nebulae. After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300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million years, we get the first </a:t>
            </a:r>
            <a:r>
              <a:rPr lang="en-AU" sz="28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galaxies.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386" name="Picture 2" descr="https://www.educationperfect.com/media/content/Science/1456448359.173831g/1456448360597-4279413409613837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155696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314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598438"/>
            <a:ext cx="10375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Around t = 5 billion years from the beginning, stars and dust gathered together to create the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Milky Way galaxy.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we travel down to one of its spiral arms, we can find a ball of gas which will eventually become our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Sun.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will take another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4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billion years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make it and the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solar system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around it.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410" name="Picture 2" descr="https://www.educationperfect.com/media/content/Science/1456448339.52821g/1456448342046-4279413409613837-2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4" y="3394075"/>
            <a:ext cx="286702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127500" y="339407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Our 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Earth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formed in this time. Now we just have to wait another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4.54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billion years until the present day.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 that is the story of the how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universe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came to be.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538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s://www.educationperfect.com/media/content/Science/1458185827.658161g/1458185826342-195909985516674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117600"/>
            <a:ext cx="5962650" cy="532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913167" y="323334"/>
            <a:ext cx="74446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Here is a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timeline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 </a:t>
            </a:r>
            <a:r>
              <a:rPr lang="en-AU" sz="2400" b="1" i="0" dirty="0" smtClean="0">
                <a:solidFill>
                  <a:srgbClr val="1E90FF"/>
                </a:solidFill>
                <a:effectLst/>
                <a:latin typeface="Arial" panose="020B0604020202020204" pitchFamily="34" charset="0"/>
              </a:rPr>
              <a:t>Big Bang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 in one place.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224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wNDGgL73ihY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1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7400" y="167839"/>
            <a:ext cx="11303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far in this module we have mainly talked about studying and measuring 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universe.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consequence of the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speed of light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that, as you look out into space, you begin to look further and further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back in time.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But the history of the universe goes back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further than we can see.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442178667.68931g/1442178690801-488923338744560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3124200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73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300" y="319038"/>
            <a:ext cx="111379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 do we know anything about the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start of the universe,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then?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is enough data available for scientists to have put together several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theories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how the universe began.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most widely accepted theory is called the </a:t>
            </a:r>
            <a:r>
              <a:rPr lang="en-AU" sz="2800" b="1" i="0" u="sng" dirty="0" smtClean="0">
                <a:solidFill>
                  <a:srgbClr val="1E90FF"/>
                </a:solidFill>
                <a:effectLst/>
                <a:latin typeface="Arial" panose="020B0604020202020204" pitchFamily="34" charset="0"/>
              </a:rPr>
              <a:t>Big Bang Theory.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56448339.52821g/1456448342046-4279413409613837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475" y="2996694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161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600" y="344438"/>
            <a:ext cx="114681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800" b="1" i="0" dirty="0" smtClean="0">
                <a:solidFill>
                  <a:srgbClr val="1E90FF"/>
                </a:solidFill>
                <a:effectLst/>
                <a:latin typeface="Arial" panose="020B0604020202020204" pitchFamily="34" charset="0"/>
              </a:rPr>
              <a:t>theory of the Big Bang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very difficult to test, because it concerns events which happened in the </a:t>
            </a:r>
            <a:r>
              <a:rPr lang="en-AU" sz="28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past.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8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evidence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theory can be found by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examining the universe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see if it is still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expanding,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analysing very old light waves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beginning of the universe.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49105204.231241g/1449105233392-1875319430691324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975" y="3022094"/>
            <a:ext cx="34575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996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104037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1E90FF"/>
                </a:solidFill>
                <a:effectLst/>
                <a:latin typeface="Arial" panose="020B0604020202020204" pitchFamily="34" charset="0"/>
              </a:rPr>
              <a:t>The Big Bang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theory describes the development of the universe from a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tiny point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 essentially </a:t>
            </a:r>
            <a:r>
              <a:rPr lang="en-AU" sz="24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infinite space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know today.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Let's travel about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14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billion years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the past to witness the big bang for ourselves.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58099297.741931g/1458099298992-761434393700316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975" y="2273300"/>
            <a:ext cx="380047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44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6300" y="521038"/>
            <a:ext cx="101219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Here we are at the </a:t>
            </a:r>
            <a:r>
              <a:rPr lang="en-AU" sz="28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beginning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everything!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 the moment we're outside of the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universe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observe it as it grows. This is technically impossible but we should be fine if we don't think about it too much.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Now, you may be wondering,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where is the universe?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108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2200" y="1341735"/>
            <a:ext cx="10388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is a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tiny speck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right around here. We can't see it, but it's here somewhere. This speck is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universe!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58089729.689661g/1458089728948-444909618373963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5" y="2416175"/>
            <a:ext cx="244792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785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018739"/>
            <a:ext cx="104521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may have heard of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Einstein's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famous equation E = mc² before.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energy,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mass, 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speed of light.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equation is stating that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mass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equivalent, and are related by the speed of light squared. So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mass can turn into energy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energy can turn into mass.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57319772.961981g/1457319773489-313456137310184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39116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109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Widescreen</PresentationFormat>
  <Paragraphs>105</Paragraphs>
  <Slides>26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KaTeX_Main</vt:lpstr>
      <vt:lpstr>Office Theme</vt:lpstr>
      <vt:lpstr>The Big Bang Theory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Big Bang Theory</dc:title>
  <dc:creator>Joseph D'cruz</dc:creator>
  <cp:lastModifiedBy>Joseph D'cruz</cp:lastModifiedBy>
  <cp:revision>1</cp:revision>
  <dcterms:created xsi:type="dcterms:W3CDTF">2020-05-30T13:40:21Z</dcterms:created>
  <dcterms:modified xsi:type="dcterms:W3CDTF">2020-05-30T13:40:30Z</dcterms:modified>
</cp:coreProperties>
</file>