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80" r:id="rId26"/>
    <p:sldId id="279" r:id="rId27"/>
    <p:sldId id="281" r:id="rId28"/>
    <p:sldId id="282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5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7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2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49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41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8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8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59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22BC-76C2-4BB1-BFC2-5641F4B6CB66}" type="datetimeFigureOut">
              <a:rPr lang="en-AU" smtClean="0"/>
              <a:t>14/10/2022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5B9D-EC5A-4395-811A-88B22B46D3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93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Ew6X2BhIy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C7p_Bey5lU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-fbpMwK-e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OqR1Csv7y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Lifecycle of Stars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7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632936"/>
            <a:ext cx="1029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Compared to the rest of the universe, 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of medium size.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 a surface temperature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6000∘C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its fuel - hydrogen - will last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 years.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6448390.22411g/1456448391210-4279413409613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2370137"/>
            <a:ext cx="47625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95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Stars have a limited supply 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hydrogen,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that supply will eventually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run out.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star's core will run out first.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brings matter from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outer areas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star towards the core, and those begin to fuse instead. The outer areas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expand and cool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their fuel is taken away.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star becomes a </a:t>
            </a:r>
            <a:r>
              <a:rPr lang="en-AU" sz="2400" b="1" i="0" u="sng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giant,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large outer atmosphere (cool compared to that of a normal star) and a small, dense and hot core.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22235694.16711g/1422235691732-3322551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93800"/>
            <a:ext cx="514096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9900" y="302359"/>
            <a:ext cx="6642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Fusion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red giant happens at a lower temperature, so it produces light in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part of the spectrum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hence their name.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core slowly gains more and more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helium sinks into it. The temperature keeps increasing until helium starts to fuse into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even larger elements,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beryllium and carbon.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 giant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last for around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million years until the helium runs out.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6716269.57731g/1456716279751-88542447335260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497836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2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50336"/>
            <a:ext cx="11620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The Sun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eventually become a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giant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runs out of hydrogen.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will expand to the point that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swallowed up in the outer shell.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Science/1403500737160-136617514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4849"/>
            <a:ext cx="38100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39710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Becoming a red giant swells a star to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200−300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its original size. It will also shine around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more brightly.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red giants have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variable brightness.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Mira, the first variable red giant found, pulses with light in an almost yearly cycle. It is known as a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pulsating star.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8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2839"/>
            <a:ext cx="10274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helium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runs out,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outer layers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red giant escape from the gravitational pull and become a cloud of gas surrounding the star.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800" b="1" i="0" u="sng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planetary nebula.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Half of the mass of a star will escape into this cloud.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remaining core is very hot, and will emit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ultraviolet light.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gives planetary nebulae some extraordinarily colourful glows.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6452603.225561g/1456452599908-293474532990164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63" y="4152900"/>
            <a:ext cx="2358962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4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19038"/>
            <a:ext cx="1107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name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'planetary nebula'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came about because William Herschel, their discoverer, thought that they looked like the planets Uranus and Neptune. They have nothing to do with planets, however.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nebula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disperses over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20,000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to leave behind 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small, dense and hot sphere of carbon and hydrogen.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22241630.347981g/1422241628143-47158865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2844118"/>
            <a:ext cx="6699250" cy="382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6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523439"/>
            <a:ext cx="1104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matter left behind is called a </a:t>
            </a:r>
            <a:r>
              <a:rPr lang="en-AU" sz="2400" b="1" i="0" u="sng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white dwarf.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dense, about the size of planets, but with the same amount of matter as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the Sun.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also much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dimmer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red giants, 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nuclear fusion has ceased.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slowly lose heat over billions of years, and will eventually become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cold, dark balls of matter.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22242055.207581g/1422242053191-47158865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809999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6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538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these balls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dwarfs.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they emit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no light,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never see them unless we find one in the depths of space.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ultimate fate of our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take approximately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quadrillion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years for this to happen.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22387455.822921g/1422387449553-184979916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1" y="3057896"/>
            <a:ext cx="4876800" cy="38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3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82139"/>
            <a:ext cx="1132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there is a different, more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violent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fate for those stars which are 10 times as large as the Sun or more.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Those stars spend their life as </a:t>
            </a:r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supergiants,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their size means that they have much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higher gravity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consume their hydrogen much quicker than smaller stars.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only exist as blue supergiants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millions of years,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billions.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6719312.017521g/1456719312642-232681945067174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3338723"/>
            <a:ext cx="3505200" cy="35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4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270639"/>
            <a:ext cx="1168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they run out of hydrogen, the supergiants begin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fusing helium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become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supergiants.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brightness stays about the same, but the star slowly cools down. Once the helium is fused, the star will start to fuse heavier and heavier elements.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star will start producing</a:t>
            </a:r>
            <a:r>
              <a:rPr lang="en-AU" sz="2400" b="1" i="0" dirty="0" smtClean="0">
                <a:solidFill>
                  <a:srgbClr val="858179"/>
                </a:solidFill>
                <a:effectLst/>
                <a:latin typeface="Arial" panose="020B0604020202020204" pitchFamily="34" charset="0"/>
              </a:rPr>
              <a:t> iron,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heaviest element that still releases energy when created with fusion.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6544456.729211g/1456544457670-41512660213916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476625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1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721" y="1199634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01800" y="2064435"/>
            <a:ext cx="863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Recount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life cycle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both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small and large stars.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stars produce their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24451.230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8300" y="3556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w6X2BhIy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4000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takes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energy than is released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fuse heavier elements than iron.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most of the star is iron,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stops being produced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core.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energy of the core stopped gravity from fully bringing all of the matter together, so without it the material of the outer layers will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rapidly collapse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centre.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material hits the solid core, and rebounds in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truly gigantic explosion.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558.666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24700" y="1965325"/>
            <a:ext cx="4572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2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216238"/>
            <a:ext cx="1153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this explosion a </a:t>
            </a:r>
            <a:r>
              <a:rPr lang="en-AU" sz="2800" b="1" i="0" u="sng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supernova.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explosion ejects most of the outer material of the star into space, and releases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massive amount of energy.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energy causes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 times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 in the star's brightness. One such supernova occurred in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1987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the pictures below were taken.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6448789.571361g/1456448788526-293474532990164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9" y="3324781"/>
            <a:ext cx="6340475" cy="332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1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6600" y="1702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Supernovas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emit as much energy in a month as the sun will emit in one million years.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the source of the majority of the universe's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heavy elements,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during the explosion free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collide with atomic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nuclei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elements like gold and silver.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Supernovas are also quite rare, happening hundreds of years apart, and their size and energy mean that they fade in just a few years.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22301930.050731g/1422301924643-14014532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752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3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C7p_Bey5l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230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material left after a supernova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similar to the mass of our Sun,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force of gravity will break down the atoms within the star.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and protons combine to become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neutrons,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size of the star shrinks to an extraordinarily small size - perhaps less than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neutron star.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still has a similar mass to the sun, making it enormously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dense.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Science/1456716357.769041g/1456716367674-88542447335260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99" y="965200"/>
            <a:ext cx="4993689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6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-fbpMwK-e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77800" y="0"/>
            <a:ext cx="12369800" cy="69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167839"/>
            <a:ext cx="10782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star left after a supernova is more than three times the mass of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gravity will cause the star to shrink down to a density even greater than that of a neutron star.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a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black hole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holes have a gravitational field so strong that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 even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escape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594.2723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55999" y="3606800"/>
            <a:ext cx="5779911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321439"/>
            <a:ext cx="5740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are only able to detect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black holes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the effect they have on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nearby star systems.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star systems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binary,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two stars orbit each other. If one of those stars becomes a black hole, it will strip the material from the other star as it is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pulled into the black hole.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creates a very high energy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X-ray signal.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Detecting this signal helps us to spot black holes.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Science/1456716379.068061g/1456716381269-88542447335260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2768262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5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qR1Csv7y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82940"/>
            <a:ext cx="66929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not evenly distributed around the universe.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particles to move towards each other, eventually creating solar systems and galaxies.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across the universe you will find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pockets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dust and gas, floating and moving around in the middle of empty space.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pockets are often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massive,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not very dense,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stretch across light years.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6448239.086391g/1456448242839-4279413409613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14478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8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42436"/>
            <a:ext cx="1107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believed that most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galaxies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a large black hole at their centres.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called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supermassive black holes,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masses equivalent to billions of stars.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https://www.educationperfect.com/media/content/Science/1422303563.451851g/1422303558275-14014532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438400"/>
            <a:ext cx="34152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92700" y="32757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Galaxies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simply the local star groupings which orbit a black hole. Our galaxy is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Milky Way,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contains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 stars.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solar system exists in an outer spiral arm of the Milky Way, and travels around at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200  km/s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43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physics: The Life Cycle of a 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68"/>
            <a:ext cx="12192000" cy="66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44840"/>
            <a:ext cx="1127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dust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 around inside their pockets, as particles tend to do.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density,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per cubic centimetre,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gravitational forces start to take over.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gas pocket reaches this density, it will undergo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gravitational collapse.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pocket condenses towards its centre of mass.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creates a cloud of gas known as a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nebula.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4216028.408261g/1424216002797-167984132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082928"/>
            <a:ext cx="2368550" cy="26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69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5615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nebula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hundreds of light 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across, and is much denser than the space around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they are still fairly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low density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our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densest parts of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nebulae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continue to grow as the gravitational collapse continues. These are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birthing points of stars.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448323.961291g/1456448325293-4279413409613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7493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5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5234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think of a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nebula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star nursery.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slowly causes the particles to collapse towards each other.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Dense clouds of hydrogen gas called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protostars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form. Their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increasing density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causes the pressure inside the protostar to rise, which then causes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rise.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6544467.19961g/1456544471421-41512660213916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25600"/>
            <a:ext cx="3648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6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11140"/>
            <a:ext cx="11137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Nuclear fusion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radioactive process whereby two particles fuse to form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larger particle.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Huge amounts of heat and energy are needed to set off a fusion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the most basic fusion reactions are estimated to require temperatures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millions of degrees Celsius.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star is born, the temperatures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rise enough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nuclear fusion starts to occur in the centre of the star -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6448374.934741g/1456448375928-4279413409613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171949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2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3432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protostar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eventually become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once it begins to undergo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nuclear fusion.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 mass of a star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and hydrogen isotopes,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these are fused together to form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helium.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main fusion which powers stars is the fusion of deuterium and tritium: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14" y="2651562"/>
            <a:ext cx="8230961" cy="835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275435"/>
            <a:ext cx="541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of this, the sun is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% hydrogen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% helium. It also contains trace amounts of other, larger elements. These are created by other fusion reactions.</a:t>
            </a:r>
            <a:endParaRPr lang="en-AU" sz="2400" dirty="0"/>
          </a:p>
        </p:txBody>
      </p:sp>
      <p:pic>
        <p:nvPicPr>
          <p:cNvPr id="6" name="1509319561.639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48400" y="3556049"/>
            <a:ext cx="5870136" cy="33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0" y="81433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takes many millions of years for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star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form, and then once created a star will last for a very long time.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Typically any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dust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not consumed in the star will slowly condense into planets, moons and asteroids - making a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solar system.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And, eventually, after billions of years, the star will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7904913.915641g/1447904917899-374231875299266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8" y="2082800"/>
            <a:ext cx="5903482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1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1964</Words>
  <Application>Microsoft Office PowerPoint</Application>
  <PresentationFormat>Widescreen</PresentationFormat>
  <Paragraphs>125</Paragraphs>
  <Slides>31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KaTeX_Main</vt:lpstr>
      <vt:lpstr>Office Theme</vt:lpstr>
      <vt:lpstr>The Lifecycle of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Lifecycle of Stars</dc:title>
  <dc:creator>Joseph D'cruz</dc:creator>
  <cp:lastModifiedBy> </cp:lastModifiedBy>
  <cp:revision>3</cp:revision>
  <dcterms:created xsi:type="dcterms:W3CDTF">2020-05-30T13:06:53Z</dcterms:created>
  <dcterms:modified xsi:type="dcterms:W3CDTF">2022-10-13T23:58:20Z</dcterms:modified>
</cp:coreProperties>
</file>