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99D3-B745-44E3-BC34-A0E84AF69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457C0-0BCD-45A0-95F1-2A27F335F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4FC5-B4B8-495D-8C5D-0AE0B47F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BD9-4FD8-42A8-AE1D-3C0343A1AE8C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2861-7053-4EF5-B452-560246E1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91A4-2C20-4B6A-8F4A-E5B6C008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7B46-C9C6-4CAE-82DF-A7C4DE9BE9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669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30A0-67DB-4113-AC6E-30EF1667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0D8E9-2555-4C6A-AF7F-D4EA9EFF8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E6DBC-4F09-4683-8FD2-22BFEF7E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BD9-4FD8-42A8-AE1D-3C0343A1AE8C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BD8EF-A219-4BB6-B921-B0AFCDF3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513BD-479A-4642-9B96-5401B08E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7B46-C9C6-4CAE-82DF-A7C4DE9BE9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02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1FFB2-2589-427A-8C68-9E0CDFA2E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A6346-2034-48D1-A879-64E72D975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73304-5D4A-4DC0-8DF1-0846C00F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BD9-4FD8-42A8-AE1D-3C0343A1AE8C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8C413-391B-4D56-AD7C-66B7679C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C5D8E-026E-4F6A-AC3B-EAE7462C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7B46-C9C6-4CAE-82DF-A7C4DE9BE9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79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722E-F859-446D-8B55-A3C0A787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94BE3-8C0C-46F5-AD1C-54DBBD988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DF89-09AD-417E-926E-FB4AAD10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BD9-4FD8-42A8-AE1D-3C0343A1AE8C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B827-207F-4CD3-A1C6-B7601E4E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7EA6-3103-40C8-8065-CE088CB6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7B46-C9C6-4CAE-82DF-A7C4DE9BE9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63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9AE6-307F-4192-96D3-FC34D5F5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56CF5-C5BB-4DD7-AA4E-AA56B6BB4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9FEC5-3DDF-4FFF-AA34-161632DC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BD9-4FD8-42A8-AE1D-3C0343A1AE8C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278D-9E08-4FA5-A5FF-95300218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B601C-60A9-4D45-B1F9-AD512931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7B46-C9C6-4CAE-82DF-A7C4DE9BE9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56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8C06-C1C7-4E36-82AF-BEED29AB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1F291-33B6-4ECC-A9B2-9E118E3BF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C251-16D1-411B-A3D4-965EA2C5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7DF04-B55C-4C80-A695-2E9C1609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BD9-4FD8-42A8-AE1D-3C0343A1AE8C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28A9D-B407-4629-BC60-BC3B66F1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B99CF-F1B0-4A2D-8612-0CEF1D7D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7B46-C9C6-4CAE-82DF-A7C4DE9BE9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6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8A6B-661D-47E6-8076-CEAD94A0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0162F-E699-4F01-BA14-4222E474F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82A5C-2F52-4DBE-AE0E-AA00F8D30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54618-994E-4389-83A8-4F4080A5F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25A81-C881-4002-871B-97B81D18A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FA1CF-C0A7-480F-954C-BAADC629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BD9-4FD8-42A8-AE1D-3C0343A1AE8C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7973B-1225-41D1-A4A6-55F66DC2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9DEEB-8190-4911-94E5-42326B31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7B46-C9C6-4CAE-82DF-A7C4DE9BE9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82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7736-3CF2-4088-AD78-7C911ADC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A3913-94DE-46CC-903A-8D100D94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BD9-4FD8-42A8-AE1D-3C0343A1AE8C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0A973-20FA-4C00-ABF9-A1EFD4DF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F2604-6B55-4EA2-BCE0-07E2E4F3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7B46-C9C6-4CAE-82DF-A7C4DE9BE9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477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A87B4-5863-447E-B83C-21C2DD72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BD9-4FD8-42A8-AE1D-3C0343A1AE8C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1C1719-2F26-4DAA-8D73-0F892143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2B527-E2E5-4EDB-A566-70025CB5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7B46-C9C6-4CAE-82DF-A7C4DE9BE9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35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FB5C-A345-4116-BC92-0AC8DE4F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AF574-3C67-4C66-B4E5-C7FBE64A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3883E-6BC2-49BE-BDE5-E21C2FD69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F7144-EF32-4029-947E-55CC6E93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BD9-4FD8-42A8-AE1D-3C0343A1AE8C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0BE7A-DA13-4B9C-8E06-D98057C0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3C2B0-E13D-4562-829B-3B29E114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7B46-C9C6-4CAE-82DF-A7C4DE9BE9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240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1BB4-BBD0-42D9-8CB2-2D51BE1D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FE626-D580-45B7-9681-CC5EDFFB9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3D0EA-FC92-458F-83CC-1F2F4C6D9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44EEF-61F1-45EA-B0B4-5E8B3F53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C0BD9-4FD8-42A8-AE1D-3C0343A1AE8C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17549-B511-4384-BD28-E771649B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17857-E531-4D52-B99E-31D81D4A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87B46-C9C6-4CAE-82DF-A7C4DE9BE9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96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6AF55-2A48-42C8-A9AE-CBE6B5F9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9ED3C-4EBE-48C1-82BD-5DCF4F1A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0448A-E10E-41F6-8851-B8040FB4D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C0BD9-4FD8-42A8-AE1D-3C0343A1AE8C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1FDB-D325-4010-B7AE-04095138D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ADF97-D64A-429B-932A-C1FFE6847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87B46-C9C6-4CAE-82DF-A7C4DE9BE9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4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829F-9237-465E-9D9D-AD5CCF8AB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Displacement and Compasses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611DB-7E01-45AE-A92D-FC302D775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50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B212D4-F08A-473A-BD24-731242422E16}"/>
              </a:ext>
            </a:extLst>
          </p:cNvPr>
          <p:cNvSpPr/>
          <p:nvPr/>
        </p:nvSpPr>
        <p:spPr>
          <a:xfrm>
            <a:off x="266700" y="360025"/>
            <a:ext cx="114376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North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32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south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point in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opposite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directions.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East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32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west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point in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opposite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directions.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2D34F32-95FB-4417-9365-903D4BC58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035" y="2301240"/>
            <a:ext cx="37909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65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24DFA0-CA33-4CCB-9E16-9CAA6458F96B}"/>
              </a:ext>
            </a:extLst>
          </p:cNvPr>
          <p:cNvSpPr/>
          <p:nvPr/>
        </p:nvSpPr>
        <p:spPr>
          <a:xfrm>
            <a:off x="0" y="490488"/>
            <a:ext cx="1181861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get questions where the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displacement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halfway </a:t>
            </a:r>
            <a:r>
              <a:rPr lang="en-US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either north or south and east or west. For instance, if you walk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north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then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east,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your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displacement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to the </a:t>
            </a:r>
            <a:r>
              <a:rPr lang="en-US" sz="2800" b="1" i="0" dirty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north-east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possible directions are </a:t>
            </a:r>
            <a:r>
              <a:rPr lang="en-US" sz="2800" b="1" i="0" dirty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north-west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NW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 </a:t>
            </a:r>
            <a:r>
              <a:rPr lang="en-US" sz="2800" b="1" i="0" dirty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south-east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and </a:t>
            </a:r>
            <a:r>
              <a:rPr lang="en-US" sz="2800" b="1" i="0" dirty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south-west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SW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7469F0C-3EDE-4938-81B6-48A67377E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189" y="3228975"/>
            <a:ext cx="35814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63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64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C2F773-801E-4E54-A452-7F41E8E1B06F}"/>
              </a:ext>
            </a:extLst>
          </p:cNvPr>
          <p:cNvSpPr/>
          <p:nvPr/>
        </p:nvSpPr>
        <p:spPr>
          <a:xfrm>
            <a:off x="1203960" y="1661706"/>
            <a:ext cx="88087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 you should be able to:</a:t>
            </a:r>
            <a:endParaRPr lang="en-US" sz="36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 </a:t>
            </a:r>
            <a:r>
              <a:rPr lang="en-US" sz="36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displacement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36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compass</a:t>
            </a:r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directions.</a:t>
            </a:r>
          </a:p>
        </p:txBody>
      </p:sp>
    </p:spTree>
    <p:extLst>
      <p:ext uri="{BB962C8B-B14F-4D97-AF65-F5344CB8AC3E}">
        <p14:creationId xmlns:p14="http://schemas.microsoft.com/office/powerpoint/2010/main" val="411734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944796-AAE9-40B7-83E3-F160CE4D73AB}"/>
              </a:ext>
            </a:extLst>
          </p:cNvPr>
          <p:cNvSpPr/>
          <p:nvPr/>
        </p:nvSpPr>
        <p:spPr>
          <a:xfrm>
            <a:off x="0" y="304860"/>
            <a:ext cx="120014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Displacement is a similar measure to </a:t>
            </a:r>
            <a:r>
              <a:rPr lang="en-US" sz="2800" b="1" i="0" dirty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distance,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it also tells you the </a:t>
            </a:r>
            <a:r>
              <a:rPr lang="en-US" sz="2800" b="1" i="0" dirty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which an object has moved.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use the symbol "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KaTeX_Math"/>
              </a:rPr>
              <a:t>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 to denote displacement, and its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unit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8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metres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an object may have moved a </a:t>
            </a:r>
            <a:r>
              <a:rPr lang="en-US" sz="2800" b="1" i="0" dirty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have a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displacement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left.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1523587485.75065">
            <a:hlinkClick r:id="" action="ppaction://media"/>
            <a:extLst>
              <a:ext uri="{FF2B5EF4-FFF2-40B4-BE49-F238E27FC236}">
                <a16:creationId xmlns:a16="http://schemas.microsoft.com/office/drawing/2014/main" id="{B7775BC4-2D1B-4934-8659-418A90BF9C0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18560" y="3429000"/>
            <a:ext cx="4754880" cy="33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840C19-B189-4FAA-A92A-2634376B62B2}"/>
              </a:ext>
            </a:extLst>
          </p:cNvPr>
          <p:cNvSpPr/>
          <p:nvPr/>
        </p:nvSpPr>
        <p:spPr>
          <a:xfrm>
            <a:off x="425450" y="384155"/>
            <a:ext cx="10981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32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displacement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object is the shortest distance between the object's </a:t>
            </a:r>
            <a:r>
              <a:rPr lang="en-US" sz="32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starting position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it's </a:t>
            </a:r>
            <a:r>
              <a:rPr lang="en-US" sz="3200" b="1" i="0" dirty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final position.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13A339-FB1C-441C-BBC4-62C53AEF9F1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8" y="2743363"/>
            <a:ext cx="6211252" cy="373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30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BEDE9C-9574-44D3-9AC9-B6CDFF312DBC}"/>
              </a:ext>
            </a:extLst>
          </p:cNvPr>
          <p:cNvSpPr/>
          <p:nvPr/>
        </p:nvSpPr>
        <p:spPr>
          <a:xfrm>
            <a:off x="357505" y="674400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Harold the husky has to run around a pond in order to get home.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length of the </a:t>
            </a:r>
            <a:r>
              <a:rPr lang="en-US" sz="3200" b="1" i="0" dirty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red path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he travels is the </a:t>
            </a:r>
            <a:r>
              <a:rPr lang="en-US" sz="3200" b="1" i="0" dirty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 runs.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his </a:t>
            </a:r>
            <a:r>
              <a:rPr lang="en-US" sz="32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displacement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direct distance between where he started and home.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FAD486-3128-4D70-B090-C941491BC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05" y="1571625"/>
            <a:ext cx="51593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73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25C690-FB86-4538-B472-4BFD601C319F}"/>
              </a:ext>
            </a:extLst>
          </p:cNvPr>
          <p:cNvSpPr/>
          <p:nvPr/>
        </p:nvSpPr>
        <p:spPr>
          <a:xfrm>
            <a:off x="769302" y="466289"/>
            <a:ext cx="102492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Displacement is a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vector.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it has a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magnitude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(size) and a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direction.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if your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displacement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right, the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magnitude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displacement is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sz="2800" b="1" i="0" dirty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displacement is to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right.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C19AF7-87CB-4A2A-BF2B-3958B6441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895" y="4005719"/>
            <a:ext cx="5365112" cy="238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99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993A6E-469A-408D-9CA5-4E31B41F1EA6}"/>
              </a:ext>
            </a:extLst>
          </p:cNvPr>
          <p:cNvSpPr/>
          <p:nvPr/>
        </p:nvSpPr>
        <p:spPr>
          <a:xfrm>
            <a:off x="891540" y="450056"/>
            <a:ext cx="101955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Instead of using terms like left, right, forwards and backwards, we use a </a:t>
            </a:r>
            <a:r>
              <a:rPr lang="en-US" sz="2800" b="1" i="0" dirty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compass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determine the </a:t>
            </a:r>
            <a:r>
              <a:rPr lang="en-US" sz="2800" b="1" i="0" dirty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an object moved in.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see how to use compasses to find directions.</a:t>
            </a:r>
          </a:p>
        </p:txBody>
      </p:sp>
      <p:pic>
        <p:nvPicPr>
          <p:cNvPr id="3" name="1509326365.4483">
            <a:hlinkClick r:id="" action="ppaction://media"/>
            <a:extLst>
              <a:ext uri="{FF2B5EF4-FFF2-40B4-BE49-F238E27FC236}">
                <a16:creationId xmlns:a16="http://schemas.microsoft.com/office/drawing/2014/main" id="{3163FED3-59DB-4F41-AEFA-B5671BE0CF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03320" y="2978944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9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21537D-92A6-46B8-9FD6-EB236AC387A3}"/>
              </a:ext>
            </a:extLst>
          </p:cNvPr>
          <p:cNvSpPr/>
          <p:nvPr/>
        </p:nvSpPr>
        <p:spPr>
          <a:xfrm>
            <a:off x="1592262" y="565061"/>
            <a:ext cx="94491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often use the directions north, east, south and west to describe the </a:t>
            </a:r>
            <a:r>
              <a:rPr lang="en-US" sz="32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object is displaced in.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1523936166.22349">
            <a:hlinkClick r:id="" action="ppaction://media"/>
            <a:extLst>
              <a:ext uri="{FF2B5EF4-FFF2-40B4-BE49-F238E27FC236}">
                <a16:creationId xmlns:a16="http://schemas.microsoft.com/office/drawing/2014/main" id="{718530DF-DFF2-4F02-AE72-36ED625FF50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06040" y="2516336"/>
            <a:ext cx="7223760" cy="40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4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D21B42-9E96-4BD2-AEFC-AE0059A319B4}"/>
              </a:ext>
            </a:extLst>
          </p:cNvPr>
          <p:cNvSpPr/>
          <p:nvPr/>
        </p:nvSpPr>
        <p:spPr>
          <a:xfrm>
            <a:off x="457200" y="929799"/>
            <a:ext cx="109956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use </a:t>
            </a:r>
            <a:r>
              <a:rPr lang="en-US" sz="2800" b="1" i="0" dirty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compasses,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the one pictured below, to tell us the direction.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north,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east, </a:t>
            </a:r>
            <a:r>
              <a:rPr lang="en-US" sz="2800" b="1" i="0" dirty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south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west.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73A1F6-93BA-4451-AE30-C6CDFFA23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917508"/>
            <a:ext cx="35814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8339BD-F446-4473-A062-9E57C330EA45}"/>
              </a:ext>
            </a:extLst>
          </p:cNvPr>
          <p:cNvSpPr/>
          <p:nvPr/>
        </p:nvSpPr>
        <p:spPr>
          <a:xfrm>
            <a:off x="6096000" y="3789154"/>
            <a:ext cx="57419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36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AU" sz="3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 </a:t>
            </a:r>
            <a:r>
              <a:rPr lang="en-AU" sz="36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AU" sz="3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 </a:t>
            </a:r>
            <a:r>
              <a:rPr lang="en-AU" sz="36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AU" sz="3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oggy </a:t>
            </a:r>
            <a:r>
              <a:rPr lang="en-AU" sz="3600" b="1" i="0" dirty="0" err="1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W</a:t>
            </a:r>
            <a:r>
              <a:rPr lang="en-AU" sz="36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eetbix</a:t>
            </a:r>
            <a:endParaRPr lang="en-AU" sz="36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9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Widescreen</PresentationFormat>
  <Paragraphs>38</Paragraphs>
  <Slides>12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KaTeX_Main</vt:lpstr>
      <vt:lpstr>KaTeX_Math</vt:lpstr>
      <vt:lpstr>Office Theme</vt:lpstr>
      <vt:lpstr>Displacement and Compasses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Displacement and Compasses</dc:title>
  <dc:creator>Jean D'cruz</dc:creator>
  <cp:lastModifiedBy>Jean D'cruz</cp:lastModifiedBy>
  <cp:revision>2</cp:revision>
  <dcterms:created xsi:type="dcterms:W3CDTF">2020-05-25T12:49:06Z</dcterms:created>
  <dcterms:modified xsi:type="dcterms:W3CDTF">2020-05-25T12:57:20Z</dcterms:modified>
</cp:coreProperties>
</file>