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C65A-7A4E-4441-B610-8F5AB098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E0DE-D767-4C3D-8A4B-0FE4AD93A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68D6-104E-45D2-AEB1-F03C1729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C263-A8FF-4333-831B-1D145E2E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9764-CF0A-4282-9529-25FBE18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30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0683-8DDA-4DEC-9962-B2A0E316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F4B07-719D-4B0B-AC7C-58B4EFAE5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3C31E-20AE-45B9-82F5-ABD4AC74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9949-B8DB-4E97-A2FC-C9F3177C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6F01-C09E-410F-987F-FCEC7694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48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9CFC1-4206-4BC7-B609-C0AF2B811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29C60-BBF0-4721-AA0F-1A9A89925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E714-C7F4-4D00-BE17-8B5198CC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0A1A-DCD7-4546-A2DC-EF6FE942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A100-5B93-42BE-A12C-AACDEEDB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20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2AE8-009B-4D88-9EB5-49CD73C2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A62-D57A-420B-B00F-D4AA7B34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CF2A-492E-4334-A743-E6D016BB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3D7A-7818-4681-B7AB-265275BC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B629-06D0-420D-A941-95914555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60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2C4F-5E8C-432A-A3BF-BD32BCF8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97EB4-DA91-4566-A9EB-C7CC148F5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ED84-6FB2-486E-A47F-66E22998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BA145-9740-4FC4-B514-29C9195A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3480-1DF3-4E43-8F75-EE791E56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089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8D9-C2F7-4529-B326-3D7CEB23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DD51-A86F-4E0E-8E8D-475CC90E9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F20A4-D3A4-4DB5-8EA8-0637F67CC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DAA3-0328-4937-A538-1C54CAB7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DFBF-69F3-4E16-BA13-F994FDEE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2CCF9-343F-49DA-BB74-E96BE900A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40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164-5841-42BB-B097-D2F393CF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B5A71-69C9-40BD-8DF0-8EA64A2C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53B2E-0785-4939-B007-8B094101E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F6CDD-CC12-455D-9D0A-816AFFE58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129D0-8586-45A2-B03A-D91F4E459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831A1-8696-4A5A-A444-D875A5E1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81839-8D20-4168-AECF-C729B70A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57750-6F32-4B18-8B2B-B1B92EE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779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CE42-958D-45A2-A3F8-41498015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B192F-0D07-4DB1-82D4-E4B1A152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49F4B-C18D-4FA1-ACD8-0E85C22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CF008-028D-487B-9DA0-F45601A0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5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D7A25-7435-4233-95A9-1C0DFE1D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C963F-4C29-490C-811A-EC239AB3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D2B33-D526-4B7F-BC83-AA2FEE83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18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15E-35CE-4EF1-B107-1A140F48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AA1-EF9B-4D0D-8F29-558FDEEF1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4980D-0B3A-417C-B746-6D7A4BDBC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9EB5-5DB1-48C7-87B0-C1D4CE85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88980-3F58-4322-A63D-2C36F1B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3F3C-A0B0-4899-8F57-DAD4F2FE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2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F9C3-0B56-4343-BA91-8A7B33FE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ED2C5-693B-4FD5-9F77-D86E1608C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2455-30DC-473C-B6BE-06558D613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49065-0EB8-4953-B75C-F3AF43B7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9EEA-2904-48D2-B1E8-381C0749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424C-24D0-4DD4-8262-661FC4B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959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C5B31-21B2-4E91-B971-5EF018EF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414BF-4426-4675-BBEA-D8AF14B9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056E-5793-480C-8F4D-6C4D3B5C3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12496-A7D3-4EAA-B4A0-DB7818318D31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E46AE-14D1-4FC4-9A25-CBAAE8A31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CAD25-C4F5-4A48-88AF-4DFF8F50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CCC22-7037-40CC-AC3B-E448A9A9DC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90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2F22-E472-4598-9B2B-AB5924381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Distance and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DEDD4-4F13-4861-A563-85008635F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03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55EAB1-7E37-4F3A-919C-50FFA95B0CD8}"/>
              </a:ext>
            </a:extLst>
          </p:cNvPr>
          <p:cNvSpPr/>
          <p:nvPr/>
        </p:nvSpPr>
        <p:spPr>
          <a:xfrm>
            <a:off x="1614488" y="1501299"/>
            <a:ext cx="96554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distance and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measured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measured</a:t>
            </a:r>
          </a:p>
        </p:txBody>
      </p:sp>
      <p:pic>
        <p:nvPicPr>
          <p:cNvPr id="3" name="1524002394.94336">
            <a:hlinkClick r:id="" action="ppaction://media"/>
            <a:extLst>
              <a:ext uri="{FF2B5EF4-FFF2-40B4-BE49-F238E27FC236}">
                <a16:creationId xmlns:a16="http://schemas.microsoft.com/office/drawing/2014/main" id="{96795C71-68A0-4CB6-92F7-0E72A92E066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840980" y="342900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B4C87B-5D86-4EBC-AD24-5B7B6618F877}"/>
              </a:ext>
            </a:extLst>
          </p:cNvPr>
          <p:cNvSpPr/>
          <p:nvPr/>
        </p:nvSpPr>
        <p:spPr>
          <a:xfrm>
            <a:off x="571500" y="927438"/>
            <a:ext cx="1040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travels is the amount of ground it covers.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may want to know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total distance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travel as you walk from home (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point 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school (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point 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It's handy to have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showing your path, like this: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37A13B-E739-40C3-BEC9-A372ABA7E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384" y="3810834"/>
            <a:ext cx="4371532" cy="26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10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A52810-45F2-4CB0-8123-704332CE47AA}"/>
              </a:ext>
            </a:extLst>
          </p:cNvPr>
          <p:cNvSpPr/>
          <p:nvPr/>
        </p:nvSpPr>
        <p:spPr>
          <a:xfrm>
            <a:off x="540702" y="320457"/>
            <a:ext cx="110264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find the distance between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to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  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40  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you covered a total distance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60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 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 m+40 m=60 m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21080493.0923">
            <a:hlinkClick r:id="" action="ppaction://media"/>
            <a:extLst>
              <a:ext uri="{FF2B5EF4-FFF2-40B4-BE49-F238E27FC236}">
                <a16:creationId xmlns:a16="http://schemas.microsoft.com/office/drawing/2014/main" id="{31EDCD7A-E0D6-429C-8A76-9A2F7BABD3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558731" y="2568967"/>
            <a:ext cx="6990398" cy="42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9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33B015-2D61-491C-9F43-8493E6A87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086874"/>
              </p:ext>
            </p:extLst>
          </p:nvPr>
        </p:nvGraphicFramePr>
        <p:xfrm>
          <a:off x="702944" y="492284"/>
          <a:ext cx="11024235" cy="1394460"/>
        </p:xfrm>
        <a:graphic>
          <a:graphicData uri="http://schemas.openxmlformats.org/drawingml/2006/table">
            <a:tbl>
              <a:tblPr/>
              <a:tblGrid>
                <a:gridCol w="11024235">
                  <a:extLst>
                    <a:ext uri="{9D8B030D-6E8A-4147-A177-3AD203B41FA5}">
                      <a16:colId xmlns:a16="http://schemas.microsoft.com/office/drawing/2014/main" val="1023750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EA1E34"/>
                          </a:solidFill>
                          <a:effectLst/>
                        </a:rPr>
                        <a:t>Distance</a:t>
                      </a:r>
                      <a:r>
                        <a:rPr lang="en-US" sz="2800" b="1" dirty="0">
                          <a:effectLst/>
                        </a:rPr>
                        <a:t> is measured in the unit of </a:t>
                      </a:r>
                      <a:r>
                        <a:rPr lang="en-US" sz="2800" b="1" dirty="0" err="1">
                          <a:solidFill>
                            <a:srgbClr val="1B479F"/>
                          </a:solidFill>
                          <a:effectLst/>
                        </a:rPr>
                        <a:t>metres</a:t>
                      </a:r>
                      <a:r>
                        <a:rPr lang="en-US" sz="2800" b="1" dirty="0">
                          <a:effectLst/>
                        </a:rPr>
                        <a:t> (</a:t>
                      </a:r>
                      <a:r>
                        <a:rPr lang="en-US" sz="2800" dirty="0">
                          <a:effectLst/>
                          <a:latin typeface="KaTeX_Main"/>
                        </a:rPr>
                        <a:t>m</a:t>
                      </a:r>
                      <a:r>
                        <a:rPr lang="en-US" sz="2800" dirty="0">
                          <a:effectLst/>
                        </a:rPr>
                        <a:t>). You can measure distances with a </a:t>
                      </a:r>
                      <a:r>
                        <a:rPr lang="en-US" sz="2800" b="1" dirty="0">
                          <a:effectLst/>
                        </a:rPr>
                        <a:t>ruler,</a:t>
                      </a:r>
                      <a:r>
                        <a:rPr lang="en-US" sz="2800" dirty="0">
                          <a:effectLst/>
                        </a:rPr>
                        <a:t> a </a:t>
                      </a:r>
                      <a:r>
                        <a:rPr lang="en-US" sz="2800" b="1" dirty="0">
                          <a:effectLst/>
                        </a:rPr>
                        <a:t>measuring tape</a:t>
                      </a:r>
                      <a:r>
                        <a:rPr lang="en-US" sz="2800" dirty="0">
                          <a:effectLst/>
                        </a:rPr>
                        <a:t> or if you need high precision, a </a:t>
                      </a:r>
                      <a:r>
                        <a:rPr lang="en-US" sz="2800" b="1" dirty="0">
                          <a:effectLst/>
                        </a:rPr>
                        <a:t>digital caliper.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8088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C022B192-10AE-4EC3-BA8D-1DC93572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328" y="3809207"/>
            <a:ext cx="38004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CDDDA6-56AF-4766-B74E-E3DDC4B18CCF}"/>
              </a:ext>
            </a:extLst>
          </p:cNvPr>
          <p:cNvSpPr/>
          <p:nvPr/>
        </p:nvSpPr>
        <p:spPr>
          <a:xfrm>
            <a:off x="472123" y="2090172"/>
            <a:ext cx="112550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 is a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scalar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quantity. This means that the distance you walk has a size or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magnitude,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 </a:t>
            </a:r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direction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walk in doesn't matter.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B67BC4-0658-4F3F-9898-D59F9171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965" y="4456907"/>
            <a:ext cx="38100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3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960D2-D164-40E8-868E-CCB04E5211BC}"/>
              </a:ext>
            </a:extLst>
          </p:cNvPr>
          <p:cNvSpPr/>
          <p:nvPr/>
        </p:nvSpPr>
        <p:spPr>
          <a:xfrm>
            <a:off x="334962" y="814546"/>
            <a:ext cx="114150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Perhaps the most important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study of force and motion is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time.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the passing of time, nothing can </a:t>
            </a:r>
            <a:r>
              <a:rPr lang="en-US" sz="32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32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change.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AEB20-6F14-4D48-9A46-66695BFE461A}"/>
              </a:ext>
            </a:extLst>
          </p:cNvPr>
          <p:cNvSpPr/>
          <p:nvPr/>
        </p:nvSpPr>
        <p:spPr>
          <a:xfrm>
            <a:off x="1112520" y="3429000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Time is always moving forwards.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 only goes in one direction; forwards. It cannot travel backwards.</a:t>
            </a:r>
          </a:p>
        </p:txBody>
      </p:sp>
      <p:pic>
        <p:nvPicPr>
          <p:cNvPr id="4" name="1522724741.09753">
            <a:hlinkClick r:id="" action="ppaction://media"/>
            <a:extLst>
              <a:ext uri="{FF2B5EF4-FFF2-40B4-BE49-F238E27FC236}">
                <a16:creationId xmlns:a16="http://schemas.microsoft.com/office/drawing/2014/main" id="{F0AB94A9-8F0B-4906-A911-A67A90E17E2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475219" y="3491866"/>
            <a:ext cx="4274819" cy="32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BB9021-5456-4B8C-AA09-98B709BA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07236"/>
              </p:ext>
            </p:extLst>
          </p:nvPr>
        </p:nvGraphicFramePr>
        <p:xfrm>
          <a:off x="723900" y="515144"/>
          <a:ext cx="9654540" cy="2065020"/>
        </p:xfrm>
        <a:graphic>
          <a:graphicData uri="http://schemas.openxmlformats.org/drawingml/2006/table">
            <a:tbl>
              <a:tblPr/>
              <a:tblGrid>
                <a:gridCol w="9654540">
                  <a:extLst>
                    <a:ext uri="{9D8B030D-6E8A-4147-A177-3AD203B41FA5}">
                      <a16:colId xmlns:a16="http://schemas.microsoft.com/office/drawing/2014/main" val="1659892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effectLst/>
                        </a:rPr>
                        <a:t>We use tools like </a:t>
                      </a:r>
                      <a:r>
                        <a:rPr lang="en-US" sz="3200" b="1" dirty="0">
                          <a:effectLst/>
                        </a:rPr>
                        <a:t>clocks and calendars</a:t>
                      </a:r>
                      <a:r>
                        <a:rPr lang="en-US" sz="3200" dirty="0">
                          <a:effectLst/>
                        </a:rPr>
                        <a:t> to measure it. The </a:t>
                      </a:r>
                      <a:r>
                        <a:rPr lang="en-US" sz="3200" b="1" dirty="0">
                          <a:solidFill>
                            <a:srgbClr val="FF8B1F"/>
                          </a:solidFill>
                          <a:effectLst/>
                        </a:rPr>
                        <a:t>measurement of time</a:t>
                      </a:r>
                      <a:r>
                        <a:rPr lang="en-US" sz="3200" dirty="0">
                          <a:effectLst/>
                        </a:rPr>
                        <a:t> is an extremely important concept for the rest of the work we will do in this module!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63517"/>
                  </a:ext>
                </a:extLst>
              </a:tr>
            </a:tbl>
          </a:graphicData>
        </a:graphic>
      </p:graphicFrame>
      <p:pic>
        <p:nvPicPr>
          <p:cNvPr id="3076" name="Picture 4">
            <a:extLst>
              <a:ext uri="{FF2B5EF4-FFF2-40B4-BE49-F238E27FC236}">
                <a16:creationId xmlns:a16="http://schemas.microsoft.com/office/drawing/2014/main" id="{878F6D2D-DDD9-47D8-B958-05CF9024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994" y="1998345"/>
            <a:ext cx="2348865" cy="437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3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C3ABF2-95FF-469E-863A-CD43EB753540}"/>
              </a:ext>
            </a:extLst>
          </p:cNvPr>
          <p:cNvSpPr/>
          <p:nvPr/>
        </p:nvSpPr>
        <p:spPr>
          <a:xfrm>
            <a:off x="1966105" y="226814"/>
            <a:ext cx="74522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What units can time be measured in?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B6E763-FA4A-4A13-88A5-856F4D32F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24" y="1939587"/>
            <a:ext cx="6720695" cy="37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0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78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24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KaTeX_Main</vt:lpstr>
      <vt:lpstr>Office Theme</vt:lpstr>
      <vt:lpstr>Distance and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and Time</dc:title>
  <dc:creator>Jean D'cruz</dc:creator>
  <cp:lastModifiedBy>Jean D'cruz</cp:lastModifiedBy>
  <cp:revision>1</cp:revision>
  <dcterms:created xsi:type="dcterms:W3CDTF">2020-05-25T12:41:40Z</dcterms:created>
  <dcterms:modified xsi:type="dcterms:W3CDTF">2020-05-25T12:47:38Z</dcterms:modified>
</cp:coreProperties>
</file>