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21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36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2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3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79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5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62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87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06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6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44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B86C-DEC5-4EB9-9691-1245964B03D5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E17-CA79-4D97-AA45-9142F4C98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20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Newton’s Second Law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58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0" y="1678712"/>
            <a:ext cx="97186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Second Law.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formula for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Second Law.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Second Law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mass and acceleration.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5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475" y="1256437"/>
            <a:ext cx="106690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Second Law says that an object will </a:t>
            </a:r>
            <a:r>
              <a:rPr lang="en-AU" sz="2800" b="1" i="0" dirty="0" smtClean="0">
                <a:solidFill>
                  <a:srgbClr val="3D7A6E"/>
                </a:solidFill>
                <a:effectLst/>
                <a:latin typeface="Arial" panose="020B0604020202020204" pitchFamily="34" charset="0"/>
              </a:rPr>
              <a:t>accelerate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direction of an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unbalanced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it.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depends on the object's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size of the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1134533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write </a:t>
            </a:r>
            <a:r>
              <a:rPr lang="en-AU" sz="2800" b="1" i="0" dirty="0" smtClean="0">
                <a:solidFill>
                  <a:srgbClr val="3D7A6E"/>
                </a:solidFill>
                <a:effectLst/>
                <a:latin typeface="Arial" panose="020B0604020202020204" pitchFamily="34" charset="0"/>
              </a:rPr>
              <a:t>Newton's Second Law</a:t>
            </a:r>
            <a:r>
              <a:rPr lang="en-AU" sz="28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as: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err="1" smtClean="0">
                <a:solidFill>
                  <a:srgbClr val="444444"/>
                </a:solidFill>
                <a:effectLst/>
                <a:latin typeface="KaTeX_Math"/>
              </a:rPr>
              <a:t>F</a:t>
            </a:r>
            <a:r>
              <a:rPr lang="en-AU" sz="2800" b="0" i="0" baseline="-25000" dirty="0" err="1" smtClean="0">
                <a:solidFill>
                  <a:srgbClr val="444444"/>
                </a:solidFill>
                <a:effectLst/>
                <a:latin typeface="KaTeX_Main"/>
              </a:rPr>
              <a:t>net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AU" sz="2800" b="0" i="1" dirty="0" err="1" smtClean="0">
                <a:solidFill>
                  <a:srgbClr val="444444"/>
                </a:solidFill>
                <a:effectLst/>
                <a:latin typeface="KaTeX_Math"/>
              </a:rPr>
              <a:t>m</a:t>
            </a:r>
            <a:r>
              <a:rPr lang="en-AU" sz="2800" b="0" i="0" dirty="0" err="1" smtClean="0">
                <a:solidFill>
                  <a:srgbClr val="444444"/>
                </a:solidFill>
                <a:effectLst/>
                <a:latin typeface="KaTeX_Main"/>
              </a:rPr>
              <a:t>×</a:t>
            </a:r>
            <a:r>
              <a:rPr lang="en-AU" sz="2800" b="0" i="1" dirty="0" err="1" smtClean="0">
                <a:solidFill>
                  <a:srgbClr val="444444"/>
                </a:solidFill>
                <a:effectLst/>
                <a:latin typeface="KaTeX_Math"/>
              </a:rPr>
              <a:t>a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err="1" smtClean="0">
                <a:solidFill>
                  <a:srgbClr val="444444"/>
                </a:solidFill>
                <a:effectLst/>
                <a:latin typeface="KaTeX_Main"/>
              </a:rPr>
              <a:t>Fnet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the object, measured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object is represented by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 is measured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kilograms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kg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 the </a:t>
            </a:r>
            <a:r>
              <a:rPr lang="en-AU" sz="28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object, measured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meters per second squared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m/s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1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57" y="401109"/>
            <a:ext cx="9672109" cy="59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742" y="411745"/>
            <a:ext cx="107198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According to Newton's Second Law, we need to apply a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larger force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accelerate a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heavier object.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probably knew this - you didn't need Newton to tell you that it's </a:t>
            </a:r>
            <a:r>
              <a:rPr lang="en-AU" sz="32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harder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push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heavy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 than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ones!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353.6146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77733" y="3488267"/>
            <a:ext cx="5285856" cy="33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4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338" y="29379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Newton's Second Law,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find unknown masses, accelerations and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net forces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objects.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just need to know two of the three variables in the equation.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 we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rearrange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equation for the required variable and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substitute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known values.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will replace the 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KaTeX_Math"/>
              </a:rPr>
              <a:t>F</a:t>
            </a:r>
            <a:r>
              <a:rPr lang="en-AU" sz="2400" b="0" i="0" baseline="-25000" dirty="0" err="1" smtClean="0">
                <a:solidFill>
                  <a:srgbClr val="444444"/>
                </a:solidFill>
                <a:effectLst/>
                <a:latin typeface="KaTeX_Main"/>
              </a:rPr>
              <a:t>net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equation with an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KaTeX_Math"/>
              </a:rPr>
              <a:t>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simplify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KaTeX_Math"/>
              </a:rPr>
              <a:t>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KaTeX_Math"/>
              </a:rPr>
              <a:t>m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×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KaTeX_Math"/>
              </a:rPr>
              <a:t>a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308.37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2025" y="1236133"/>
            <a:ext cx="4726078" cy="40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467" y="129210"/>
            <a:ext cx="120565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say we know the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 and want to find the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it.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simply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substitute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numbers into the equation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without rearranging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an object with mass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kg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an acceleration of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m/s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we substitute these values in to find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net force: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3928533"/>
            <a:ext cx="3881439" cy="27622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1557" y="4792675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there is a </a:t>
            </a:r>
            <a:r>
              <a:rPr lang="en-AU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this object.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15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36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36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KaTeX_Math</vt:lpstr>
      <vt:lpstr>Office Theme</vt:lpstr>
      <vt:lpstr>Newton’s Second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Second Law</dc:title>
  <dc:creator>D'CRUZ Jean [Narrogin Senior High School]</dc:creator>
  <cp:lastModifiedBy>D'CRUZ Jean [Narrogin Senior High School]</cp:lastModifiedBy>
  <cp:revision>1</cp:revision>
  <dcterms:created xsi:type="dcterms:W3CDTF">2020-05-26T00:02:33Z</dcterms:created>
  <dcterms:modified xsi:type="dcterms:W3CDTF">2020-05-26T00:03:00Z</dcterms:modified>
</cp:coreProperties>
</file>