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0F88-1D66-46EF-8C30-B8BC250D07BA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60-98F2-4485-B60D-5DF2BE68D4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0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0F88-1D66-46EF-8C30-B8BC250D07BA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60-98F2-4485-B60D-5DF2BE68D4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32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0F88-1D66-46EF-8C30-B8BC250D07BA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60-98F2-4485-B60D-5DF2BE68D4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91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0F88-1D66-46EF-8C30-B8BC250D07BA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60-98F2-4485-B60D-5DF2BE68D4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86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0F88-1D66-46EF-8C30-B8BC250D07BA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60-98F2-4485-B60D-5DF2BE68D4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03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0F88-1D66-46EF-8C30-B8BC250D07BA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60-98F2-4485-B60D-5DF2BE68D4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65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0F88-1D66-46EF-8C30-B8BC250D07BA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60-98F2-4485-B60D-5DF2BE68D4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46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0F88-1D66-46EF-8C30-B8BC250D07BA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60-98F2-4485-B60D-5DF2BE68D4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0F88-1D66-46EF-8C30-B8BC250D07BA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60-98F2-4485-B60D-5DF2BE68D4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03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0F88-1D66-46EF-8C30-B8BC250D07BA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60-98F2-4485-B60D-5DF2BE68D4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46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0F88-1D66-46EF-8C30-B8BC250D07BA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5260-98F2-4485-B60D-5DF2BE68D4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55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A0F88-1D66-46EF-8C30-B8BC250D07BA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5260-98F2-4485-B60D-5DF2BE68D4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37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Newton’s Third Law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96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70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8133" y="1612037"/>
            <a:ext cx="108373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Newton's Third Law.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consequences of Newton's Third Law.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 </a:t>
            </a:r>
            <a:r>
              <a:rPr lang="en-AU" sz="32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seat belts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 </a:t>
            </a:r>
            <a:r>
              <a:rPr lang="en-AU" sz="32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action-reaction pairs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keep passengers safe.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1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7733" y="494437"/>
            <a:ext cx="62134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Newton's Third Law states: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every </a:t>
            </a:r>
            <a:r>
              <a:rPr lang="en-AU" sz="32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action force,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is an equal and opposite </a:t>
            </a:r>
            <a:r>
              <a:rPr lang="en-AU" sz="32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reaction force.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break this down and see what it means!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31444686.2609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" y="1580091"/>
            <a:ext cx="5122057" cy="37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7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941" y="316006"/>
            <a:ext cx="115157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Newton's Third Law means that forces come in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pairs.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one object exerts a </a:t>
            </a:r>
            <a:r>
              <a:rPr lang="en-AU" sz="28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another object, the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second object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must exert another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back on the first one.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force that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 object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exerts is the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action force.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force that is exerted in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action force is the </a:t>
            </a:r>
            <a:r>
              <a:rPr lang="en-AU" sz="28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reaction force.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31446101.528181g/1531446101510-118222841602040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03" y="3945467"/>
            <a:ext cx="762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5075" y="717074"/>
            <a:ext cx="100594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reaction 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same size as the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action force.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reaction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points in the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opposite direction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action force.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31446035.089961g/1531446034966-118222841602040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08" y="3835400"/>
            <a:ext cx="76104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19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199" y="535081"/>
            <a:ext cx="110881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case, gravity is an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action 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 Earth applies to you.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Newton's Third Law,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must exert a </a:t>
            </a:r>
            <a:r>
              <a:rPr lang="en-AU" sz="28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reaction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Earth!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force points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towards you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 the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same magnitude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gravitational force pointing towards the Earth, so the two forces obey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Newton's Third Law.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31444455.824231g/1531444455658-118222841602040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34" y="4505399"/>
            <a:ext cx="5364692" cy="246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89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467" y="668572"/>
            <a:ext cx="112437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look at a few more examples of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action-</a:t>
            </a:r>
            <a:r>
              <a:rPr lang="en-AU" sz="24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reaction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pairs.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example that you're probably already familiar with occurs when you catch 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ball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playing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sports.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ball is moving very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quickly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you catch it, your hands need to apply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large action force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ball to make it stop. By Newton's Third Law, the ball will apply a </a:t>
            </a:r>
            <a:r>
              <a:rPr lang="en-AU" sz="24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large reaction force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your hands.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3521.1923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14800" y="3715560"/>
            <a:ext cx="4097867" cy="298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8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6139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Rockets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 Newton's Third Law to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move.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Rockets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burn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 fuel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extremely quickly,</a:t>
            </a:r>
            <a:r>
              <a:rPr lang="en-AU" sz="28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producing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hot gases.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rocket applies an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action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gases, forcing them out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back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rocket. This means that the gases must apply a </a:t>
            </a:r>
            <a:r>
              <a:rPr lang="en-AU" sz="28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reaction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rocket, pushing it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forward.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allows the rocket 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vacuum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space!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198.0381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53200" y="1312515"/>
            <a:ext cx="5181356" cy="38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537" y="373582"/>
            <a:ext cx="110749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Seat belts also use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action-</a:t>
            </a:r>
            <a:r>
              <a:rPr lang="en-AU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reaction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pairs.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are in a car crash that caused your car to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stop suddenly,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would continue to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move forward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due to your inertia (Newton's First Law).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you're wearing your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seat belt,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will apply an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action force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it, equal to the force throwing you forward.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 seat belt will then apply a </a:t>
            </a:r>
            <a:r>
              <a:rPr lang="en-AU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reaction force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back to you. This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stops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from moving forward, preventing you from going through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windshield.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31442592.54521g/1531442592523-118222841602040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908" y="3481710"/>
            <a:ext cx="2672292" cy="315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Widescreen</PresentationFormat>
  <Paragraphs>41</Paragraphs>
  <Slides>10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Newton’s Third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Newton’s Third Law</dc:title>
  <dc:creator>D'CRUZ Jean [Narrogin Senior High School]</dc:creator>
  <cp:lastModifiedBy>D'CRUZ Jean [Narrogin Senior High School]</cp:lastModifiedBy>
  <cp:revision>1</cp:revision>
  <dcterms:created xsi:type="dcterms:W3CDTF">2020-05-26T00:07:45Z</dcterms:created>
  <dcterms:modified xsi:type="dcterms:W3CDTF">2020-05-26T00:08:09Z</dcterms:modified>
</cp:coreProperties>
</file>