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2" r:id="rId8"/>
    <p:sldId id="260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F658ACD-A35F-42D8-B30D-869E729A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9B25922-4C7F-43DF-A0E4-5B7C920010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AA1F15A-D7CA-4E8C-B0F7-3B6FE598C6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FC08A7-BDD7-4F7D-AEA0-DF5D3CB6D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5D439E-CA3B-45B5-AC9D-5BC73CD3B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912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729F526-AA87-4BC4-B589-27B4B9B6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321257-83AE-4519-8D68-01F57B719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565F14-30CD-4CE1-8D62-497EE0593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C1345-9E33-4943-8855-45C259E86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6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533400"/>
            <a:ext cx="2565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533400"/>
            <a:ext cx="74930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CD1CF2-88DE-4925-B15B-A36243C1F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F86708-F35C-499A-B299-F36F9268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C29913-B15F-44CA-8A4F-BD74178F5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4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AD125C-0E8D-4997-9DB3-597ABB452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6D2BF-E34C-437A-AD23-C885CAF7E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82FD3-4C08-470F-BFEB-CDBB058D7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9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1204E-E80F-4F88-80E1-6446B7A26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11B8E1-0B59-4AD8-975A-BCE614435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BA3FFB-3DD8-44E4-9440-558303D73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1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DDBAB-92F3-4835-81D8-8FF5747A5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4C70E-314D-4EDA-8D26-7734E0CDE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63DF7-2EC6-4056-9DF0-35B85E479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6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6F7F29-5730-4C2D-A68A-FE9B4443C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3C32FF-74F5-4D47-85CF-42570556B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731B5F-A385-4DE0-B70E-C73F63EC1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9904F7-FBD2-4779-8E12-A45BEEF5A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66F05-0D1A-4F4B-B8F5-02B016F33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2DEE3E-C618-4B8C-8611-C1D21477E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4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C28C2A-C654-4359-B48E-7D755CF49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15DDF0-D049-4207-9773-4F43120BD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0F0155-D34A-44CF-9626-768D297D6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7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C9AD4-CCFD-414C-8B6E-6C3EF3D2F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B0C0B-5847-48D6-8F3C-CEA7824D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B8240-CC4C-4FAB-80A4-79875B22C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45E5-2376-4B22-8D09-9014410E8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4BF7E-4392-4654-A131-C5A8A7318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23106-C925-4D22-AA98-749CC207A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DB1EE2-F7F0-4539-935B-8BEF5B5AF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33400"/>
            <a:ext cx="1026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E31CC2-1154-405A-BBAC-8A9101828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905000"/>
            <a:ext cx="10261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009B21-C295-403F-8751-FF97C007FB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91275"/>
            <a:ext cx="274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fld id="{2522AE01-6E0A-4C74-8B2E-F2A22EBA7FB6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E26D10-BD9C-411A-89C0-44565EA484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03975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B6DDC7-2F40-4FAB-A761-C8A357D64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0030730-DCBB-432E-8D4A-2089091525F4}"/>
              </a:ext>
            </a:extLst>
          </p:cNvPr>
          <p:cNvGrpSpPr>
            <a:grpSpLocks/>
          </p:cNvGrpSpPr>
          <p:nvPr/>
        </p:nvGrpSpPr>
        <p:grpSpPr bwMode="auto">
          <a:xfrm>
            <a:off x="224368" y="228600"/>
            <a:ext cx="11764433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35AE49A3-0550-494E-89D4-DBA212A3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E89F7EC4-3E53-4B95-9580-FDA55F3BC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02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c9SfwnSxM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nationalgeographic.org/resource/coriolis-eff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1F4C-ADD4-45A3-B197-1CCCAD4B1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Year 10 </a:t>
            </a:r>
            <a:r>
              <a:rPr lang="en-AU" dirty="0" err="1"/>
              <a:t>PreATAR</a:t>
            </a:r>
            <a:r>
              <a:rPr lang="en-AU" dirty="0"/>
              <a:t>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DA4E2-C155-4ABA-9AE2-63B8EA81B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Cyclone formation</a:t>
            </a:r>
          </a:p>
        </p:txBody>
      </p:sp>
    </p:spTree>
    <p:extLst>
      <p:ext uri="{BB962C8B-B14F-4D97-AF65-F5344CB8AC3E}">
        <p14:creationId xmlns:p14="http://schemas.microsoft.com/office/powerpoint/2010/main" val="38008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E336-558B-4F72-8953-2DF6618B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8BFAC-6DE7-43E9-95C4-E06BCC3E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64" y="298079"/>
            <a:ext cx="7957671" cy="60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5EFD-C13E-4D49-8B9A-A624F253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Worksheet - Cyclones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6C8F-D1FE-40A8-A392-F8A342F3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13a</a:t>
            </a:r>
          </a:p>
          <a:p>
            <a:r>
              <a:rPr lang="en-AU" dirty="0"/>
              <a:t>13b</a:t>
            </a:r>
          </a:p>
        </p:txBody>
      </p:sp>
    </p:spTree>
    <p:extLst>
      <p:ext uri="{BB962C8B-B14F-4D97-AF65-F5344CB8AC3E}">
        <p14:creationId xmlns:p14="http://schemas.microsoft.com/office/powerpoint/2010/main" val="186740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F2-CFEE-4D39-AE82-CFD8DE8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48B-85B6-43F5-ADC1-6ACB383F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Describe the  formation of cyclones in the tropics.</a:t>
            </a:r>
          </a:p>
          <a:p>
            <a:pPr marL="0" indent="0">
              <a:buNone/>
            </a:pPr>
            <a:r>
              <a:rPr lang="en-AU" dirty="0"/>
              <a:t>Explain the effect of uneven heating of the Earth, convection currents, and The </a:t>
            </a:r>
            <a:r>
              <a:rPr lang="en-AU" dirty="0" err="1"/>
              <a:t>Coreolis</a:t>
            </a:r>
            <a:r>
              <a:rPr lang="en-AU" dirty="0"/>
              <a:t> Effect </a:t>
            </a:r>
          </a:p>
          <a:p>
            <a:pPr marL="0" indent="0">
              <a:buNone/>
            </a:pPr>
            <a:r>
              <a:rPr lang="en-AU" dirty="0"/>
              <a:t>Distinguish between cyclones, hurricanes and tornados</a:t>
            </a:r>
          </a:p>
          <a:p>
            <a:pPr marL="0" indent="0">
              <a:buNone/>
            </a:pPr>
            <a:r>
              <a:rPr lang="en-AU" dirty="0"/>
              <a:t>Explain why climate change is causing more extreme weather events.</a:t>
            </a:r>
          </a:p>
        </p:txBody>
      </p:sp>
    </p:spTree>
    <p:extLst>
      <p:ext uri="{BB962C8B-B14F-4D97-AF65-F5344CB8AC3E}">
        <p14:creationId xmlns:p14="http://schemas.microsoft.com/office/powerpoint/2010/main" val="25721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5BA-F791-4158-85CA-9C932C28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886F-9300-42C9-B562-D1A00D71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What is a cyclone?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Are cyclones formed with low pressure or high pressure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 cyclones spin clockwise or anticlockwise?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Are hurricanes the same as cyclones? How are they the same and how are they different?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 what ways do cyclones cause damage?</a:t>
            </a:r>
          </a:p>
        </p:txBody>
      </p:sp>
    </p:spTree>
    <p:extLst>
      <p:ext uri="{BB962C8B-B14F-4D97-AF65-F5344CB8AC3E}">
        <p14:creationId xmlns:p14="http://schemas.microsoft.com/office/powerpoint/2010/main" val="34954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FC7-996C-4351-8B2B-34FC058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F8B-A473-4FD7-AD6D-6A7F1237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systems, including the carbon cycle, rely on interactions involving the biosphere, lithosphere, hydrosphere and atmosphere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2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F2-CFEE-4D39-AE82-CFD8DE8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48B-85B6-43F5-ADC1-6ACB383F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Describe the  formation of cyclones in the tropics.</a:t>
            </a:r>
          </a:p>
          <a:p>
            <a:pPr marL="0" indent="0">
              <a:buNone/>
            </a:pPr>
            <a:r>
              <a:rPr lang="en-AU" dirty="0"/>
              <a:t>Explain the effect of uneven heating of the Earth, convection currents, and The </a:t>
            </a:r>
            <a:r>
              <a:rPr lang="en-AU" dirty="0" err="1"/>
              <a:t>Coreolis</a:t>
            </a:r>
            <a:r>
              <a:rPr lang="en-AU" dirty="0"/>
              <a:t> Effect </a:t>
            </a:r>
          </a:p>
          <a:p>
            <a:pPr marL="0" indent="0">
              <a:buNone/>
            </a:pPr>
            <a:r>
              <a:rPr lang="en-AU" dirty="0"/>
              <a:t>Distinguish between cyclones, hurricanes and tornados</a:t>
            </a:r>
          </a:p>
          <a:p>
            <a:pPr marL="0" indent="0">
              <a:buNone/>
            </a:pPr>
            <a:r>
              <a:rPr lang="en-AU" dirty="0"/>
              <a:t>Explain why climate change is causing more extreme weather events.</a:t>
            </a:r>
          </a:p>
        </p:txBody>
      </p:sp>
    </p:spTree>
    <p:extLst>
      <p:ext uri="{BB962C8B-B14F-4D97-AF65-F5344CB8AC3E}">
        <p14:creationId xmlns:p14="http://schemas.microsoft.com/office/powerpoint/2010/main" val="23830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2BD4-0ABF-4FCB-AC3C-ABDD284B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</a:t>
            </a:r>
            <a:r>
              <a:rPr lang="en-AU" dirty="0" err="1"/>
              <a:t>cylone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CCAB-2DF2-45AE-802E-B0C757A8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severe low pressure system, which spins clockwise, with damaging winds, rain and often storm surges.</a:t>
            </a:r>
          </a:p>
          <a:p>
            <a:pPr marL="0" indent="0">
              <a:buNone/>
            </a:pPr>
            <a:r>
              <a:rPr lang="en-AU" dirty="0"/>
              <a:t>They are associated with tropical coastal areas.</a:t>
            </a:r>
          </a:p>
        </p:txBody>
      </p:sp>
    </p:spTree>
    <p:extLst>
      <p:ext uri="{BB962C8B-B14F-4D97-AF65-F5344CB8AC3E}">
        <p14:creationId xmlns:p14="http://schemas.microsoft.com/office/powerpoint/2010/main" val="323060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0BBF-ECFE-4F61-88D2-4AC6B24E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cyclones form?</a:t>
            </a:r>
          </a:p>
        </p:txBody>
      </p:sp>
      <p:pic>
        <p:nvPicPr>
          <p:cNvPr id="1026" name="Picture 2" descr="Blog Posts - Science News">
            <a:extLst>
              <a:ext uri="{FF2B5EF4-FFF2-40B4-BE49-F238E27FC236}">
                <a16:creationId xmlns:a16="http://schemas.microsoft.com/office/drawing/2014/main" id="{3EC9DF41-DCBC-4A6E-90CF-32E56BE7A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0" y="1801682"/>
            <a:ext cx="4640798" cy="335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F13B1-3F5A-456D-842B-66F41BBA5178}"/>
              </a:ext>
            </a:extLst>
          </p:cNvPr>
          <p:cNvSpPr txBox="1"/>
          <p:nvPr/>
        </p:nvSpPr>
        <p:spPr>
          <a:xfrm>
            <a:off x="6096000" y="2038525"/>
            <a:ext cx="4247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angle of the earth towards the sun causes light to be most intense over the equator and less intense over the poles.</a:t>
            </a:r>
          </a:p>
          <a:p>
            <a:r>
              <a:rPr lang="en-AU" sz="2400" dirty="0"/>
              <a:t>The equator is hottest and the poles are coldest.</a:t>
            </a:r>
          </a:p>
        </p:txBody>
      </p:sp>
    </p:spTree>
    <p:extLst>
      <p:ext uri="{BB962C8B-B14F-4D97-AF65-F5344CB8AC3E}">
        <p14:creationId xmlns:p14="http://schemas.microsoft.com/office/powerpoint/2010/main" val="53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57A-9394-4D24-863D-AF98841F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cyclones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2347-074D-402D-BB26-28BA8371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905000"/>
            <a:ext cx="4505909" cy="40386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Hot, humid air rises at the equator</a:t>
            </a:r>
          </a:p>
          <a:p>
            <a:pPr marL="0" indent="0">
              <a:buNone/>
            </a:pPr>
            <a:r>
              <a:rPr lang="en-AU" dirty="0"/>
              <a:t>Cold, dry air falls at the poles creating a convection current.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14D1C-04DD-434F-981E-700CB45A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09" y="1905000"/>
            <a:ext cx="575569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4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6D2-BF92-4158-B9DB-F5A993FE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cyclones spin clockwise?</a:t>
            </a:r>
          </a:p>
        </p:txBody>
      </p:sp>
      <p:pic>
        <p:nvPicPr>
          <p:cNvPr id="4" name="Online Media 3" title="Uganda At The Equator - Water Experiment | Coriolis Effect">
            <a:hlinkClick r:id="" action="ppaction://media"/>
            <a:extLst>
              <a:ext uri="{FF2B5EF4-FFF2-40B4-BE49-F238E27FC236}">
                <a16:creationId xmlns:a16="http://schemas.microsoft.com/office/drawing/2014/main" id="{68FB8EC7-447A-451E-9B92-36CCF624A2F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6286" y="279886"/>
            <a:ext cx="10699428" cy="60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FC75-CA45-4B5B-95D9-7BC0C99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Coriolis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AF7-3C6B-4732-8480-DBC578A5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Coriolis Effect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793302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 10e Cycles</Template>
  <TotalTime>104</TotalTime>
  <Words>283</Words>
  <Application>Microsoft Office PowerPoint</Application>
  <PresentationFormat>Widescreen</PresentationFormat>
  <Paragraphs>35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Studio</vt:lpstr>
      <vt:lpstr>Year 10 PreATAR Science</vt:lpstr>
      <vt:lpstr>Review</vt:lpstr>
      <vt:lpstr>Learning Intentions</vt:lpstr>
      <vt:lpstr>Success criteria</vt:lpstr>
      <vt:lpstr>What is a cylone?</vt:lpstr>
      <vt:lpstr>How do cyclones form?</vt:lpstr>
      <vt:lpstr>How do cyclones form</vt:lpstr>
      <vt:lpstr>Why do cyclones spin clockwise?</vt:lpstr>
      <vt:lpstr>The Coriolis Effect</vt:lpstr>
      <vt:lpstr>PowerPoint Presentation</vt:lpstr>
      <vt:lpstr>Worksheet - Cyclones</vt:lpstr>
      <vt:lpstr>Success criteria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10 PreATAR Science</dc:title>
  <dc:creator>JOHNSON Kristy [Narrogin Senior High School]</dc:creator>
  <cp:lastModifiedBy>JOHNSON Kristy [Narrogin Senior High School]</cp:lastModifiedBy>
  <cp:revision>2</cp:revision>
  <dcterms:created xsi:type="dcterms:W3CDTF">2023-06-20T00:28:23Z</dcterms:created>
  <dcterms:modified xsi:type="dcterms:W3CDTF">2023-06-20T02:13:12Z</dcterms:modified>
</cp:coreProperties>
</file>