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65" r:id="rId3"/>
    <p:sldId id="269" r:id="rId4"/>
    <p:sldId id="270" r:id="rId5"/>
    <p:sldId id="257" r:id="rId6"/>
    <p:sldId id="258" r:id="rId7"/>
    <p:sldId id="271" r:id="rId8"/>
    <p:sldId id="274" r:id="rId9"/>
    <p:sldId id="273" r:id="rId10"/>
  </p:sldIdLst>
  <p:sldSz cx="12192000" cy="6858000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4F658ACD-A35F-42D8-B30D-869E729A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115824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9B25922-4C7F-43DF-A0E4-5B7C920010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AAA1F15A-D7CA-4E8C-B0F7-3B6FE598C6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28800" y="3338513"/>
            <a:ext cx="85344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85725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6800" y="3567113"/>
            <a:ext cx="72136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FC08A7-BDD7-4F7D-AEA0-DF5D3CB6D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25D439E-CA3B-45B5-AC9D-5BC73CD3B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391275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729F526-AA87-4BC4-B589-27B4B9B6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3912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9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321257-83AE-4519-8D68-01F57B7194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565F14-30CD-4CE1-8D62-497EE05937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4C1345-9E33-4943-8855-45C259E86C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6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533400"/>
            <a:ext cx="2565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0" y="533400"/>
            <a:ext cx="74930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CD1CF2-88DE-4925-B15B-A36243C1F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F86708-F35C-499A-B299-F36F9268B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C29913-B15F-44CA-8A4F-BD74178F5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40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AD125C-0E8D-4997-9DB3-597ABB452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B6D2BF-E34C-437A-AD23-C885CAF7E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82FD3-4C08-470F-BFEB-CDBB058D7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9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41204E-E80F-4F88-80E1-6446B7A26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11B8E1-0B59-4AD8-975A-BCE614435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BA3FFB-3DD8-44E4-9440-558303D73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1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05000"/>
            <a:ext cx="5029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DDBAB-92F3-4835-81D8-8FF5747A5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4C70E-314D-4EDA-8D26-7734E0CDE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63DF7-2EC6-4056-9DF0-35B85E4792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6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D6F7F29-5730-4C2D-A68A-FE9B4443CC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3C32FF-74F5-4D47-85CF-42570556B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731B5F-A385-4DE0-B70E-C73F63EC1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72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9904F7-FBD2-4779-8E12-A45BEEF5A9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66F05-0D1A-4F4B-B8F5-02B016F33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2DEE3E-C618-4B8C-8611-C1D21477E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47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9C28C2A-C654-4359-B48E-7D755CF49B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215DDF0-D049-4207-9773-4F43120BD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0F0155-D34A-44CF-9626-768D297D6F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79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9C9AD4-CCFD-414C-8B6E-6C3EF3D2FE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CB0C0B-5847-48D6-8F3C-CEA7824D57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B8240-CC4C-4FAB-80A4-79875B22C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3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A45E5-2376-4B22-8D09-9014410E8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4BF7E-4392-4654-A131-C5A8A7318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23106-C925-4D22-AA98-749CC207A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DB1EE2-F7F0-4539-935B-8BEF5B5AF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533400"/>
            <a:ext cx="10261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E31CC2-1154-405A-BBAC-8A9101828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905000"/>
            <a:ext cx="10261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009B21-C295-403F-8751-FF97C007FB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391275"/>
            <a:ext cx="2743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fld id="{2522AE01-6E0A-4C74-8B2E-F2A22EBA7FB6}" type="datetimeFigureOut">
              <a:rPr lang="en-AU" smtClean="0"/>
              <a:t>20/07/2023</a:t>
            </a:fld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E26D10-BD9C-411A-89C0-44565EA484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403975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B6DDC7-2F40-4FAB-A761-C8A357D64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552AFCF5-21DE-45BA-A83A-A019DEBB980C}" type="slidenum">
              <a:rPr lang="en-AU" smtClean="0"/>
              <a:t>‹#›</a:t>
            </a:fld>
            <a:endParaRPr lang="en-A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0030730-DCBB-432E-8D4A-2089091525F4}"/>
              </a:ext>
            </a:extLst>
          </p:cNvPr>
          <p:cNvGrpSpPr>
            <a:grpSpLocks/>
          </p:cNvGrpSpPr>
          <p:nvPr/>
        </p:nvGrpSpPr>
        <p:grpSpPr bwMode="auto">
          <a:xfrm>
            <a:off x="224368" y="228600"/>
            <a:ext cx="11764433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35AE49A3-0550-494E-89D4-DBA212A3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E89F7EC4-3E53-4B95-9580-FDA55F3BC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78024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1F4C-ADD4-45A3-B197-1CCCAD4B1E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Year 10 </a:t>
            </a:r>
            <a:r>
              <a:rPr lang="en-AU" dirty="0" err="1"/>
              <a:t>PreATAR</a:t>
            </a:r>
            <a:r>
              <a:rPr lang="en-AU" dirty="0"/>
              <a:t>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DA4E2-C155-4ABA-9AE2-63B8EA81B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Common substances: </a:t>
            </a:r>
          </a:p>
          <a:p>
            <a:r>
              <a:rPr lang="en-AU" dirty="0"/>
              <a:t>Acids, bases metals and salts</a:t>
            </a:r>
          </a:p>
        </p:txBody>
      </p:sp>
    </p:spTree>
    <p:extLst>
      <p:ext uri="{BB962C8B-B14F-4D97-AF65-F5344CB8AC3E}">
        <p14:creationId xmlns:p14="http://schemas.microsoft.com/office/powerpoint/2010/main" val="380089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5BA-F791-4158-85CA-9C932C28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F886F-9300-42C9-B562-D1A00D71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Write the formula for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sodium carbonate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calcium chloride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zinc nitrate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copper II hydroxide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sulfuric acid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iron III oxide</a:t>
            </a:r>
          </a:p>
        </p:txBody>
      </p:sp>
    </p:spTree>
    <p:extLst>
      <p:ext uri="{BB962C8B-B14F-4D97-AF65-F5344CB8AC3E}">
        <p14:creationId xmlns:p14="http://schemas.microsoft.com/office/powerpoint/2010/main" val="34954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BA38-8F15-4359-9704-F471C6FF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8BF4-6139-4B83-B689-24EF895A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2. Name these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NaCH</a:t>
            </a:r>
            <a:r>
              <a:rPr lang="en-AU" baseline="-25000" dirty="0"/>
              <a:t>3</a:t>
            </a:r>
            <a:r>
              <a:rPr lang="en-AU" dirty="0"/>
              <a:t>COO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CuCO</a:t>
            </a:r>
            <a:r>
              <a:rPr lang="en-AU" baseline="-25000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NH</a:t>
            </a:r>
            <a:r>
              <a:rPr lang="en-AU" baseline="-25000" dirty="0"/>
              <a:t>4</a:t>
            </a:r>
            <a:r>
              <a:rPr lang="en-AU" dirty="0"/>
              <a:t>OH</a:t>
            </a:r>
          </a:p>
          <a:p>
            <a:pPr marL="514350" indent="-514350">
              <a:buFont typeface="+mj-lt"/>
              <a:buAutoNum type="alphaLcParenR"/>
            </a:pPr>
            <a:r>
              <a:rPr lang="en-AU" dirty="0"/>
              <a:t>	ZnC</a:t>
            </a:r>
            <a:r>
              <a:rPr lang="en-AU" dirty="0"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  <a:r>
              <a:rPr lang="en-AU" baseline="-25000" dirty="0"/>
              <a:t>2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61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CA75-DFBD-49EC-AAA9-69A73424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019D-EC4E-4FFC-B632-C771CCB9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3. Balance this: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</a:t>
            </a:r>
            <a:r>
              <a:rPr lang="en-AU" baseline="-25000" dirty="0"/>
              <a:t>8</a:t>
            </a:r>
            <a:r>
              <a:rPr lang="en-AU" dirty="0"/>
              <a:t>H</a:t>
            </a:r>
            <a:r>
              <a:rPr lang="en-AU" baseline="-25000" dirty="0"/>
              <a:t>18</a:t>
            </a:r>
            <a:r>
              <a:rPr lang="en-AU" dirty="0"/>
              <a:t>   +   O</a:t>
            </a:r>
            <a:r>
              <a:rPr lang="en-AU" baseline="-25000" dirty="0"/>
              <a:t>2</a:t>
            </a:r>
            <a:r>
              <a:rPr lang="en-AU" dirty="0"/>
              <a:t>  </a:t>
            </a:r>
            <a:r>
              <a:rPr lang="en-AU" dirty="0">
                <a:sym typeface="Wingdings" panose="05000000000000000000" pitchFamily="2" charset="2"/>
              </a:rPr>
              <a:t>    CO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  +  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177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FC7-996C-4351-8B2B-34FC058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8F8B-A473-4FD7-AD6D-6A7F1237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types of chemical reactions are used to produce a range of products and can occur at different rates</a:t>
            </a:r>
          </a:p>
          <a:p>
            <a:pPr marL="0" indent="0">
              <a:buNone/>
            </a:pPr>
            <a:r>
              <a:rPr lang="en-A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how chemistry can be used to produce a range of useful substances such as fuels, metals and pharmaceuticals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29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F2-CFEE-4D39-AE82-CFD8DE8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48B-85B6-43F5-ADC1-6ACB383F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formula/name for common ionic and covalent molecular substances</a:t>
            </a:r>
          </a:p>
          <a:p>
            <a:pPr marL="0" indent="0">
              <a:buNone/>
            </a:pPr>
            <a:r>
              <a:rPr lang="en-AU" dirty="0"/>
              <a:t>Relate name and formula to number of each type of atoms.</a:t>
            </a:r>
          </a:p>
        </p:txBody>
      </p:sp>
    </p:spTree>
    <p:extLst>
      <p:ext uri="{BB962C8B-B14F-4D97-AF65-F5344CB8AC3E}">
        <p14:creationId xmlns:p14="http://schemas.microsoft.com/office/powerpoint/2010/main" val="238306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73CA-50E3-412B-8ED5-A6917973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1: Common substances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3B77-4ED0-4224-A0F9-CFD30411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Silent card shuffle</a:t>
            </a:r>
          </a:p>
          <a:p>
            <a:pPr marL="0" indent="0">
              <a:buNone/>
            </a:pPr>
            <a:r>
              <a:rPr lang="en-AU" dirty="0"/>
              <a:t>Make a heading for each column</a:t>
            </a:r>
          </a:p>
          <a:p>
            <a:pPr marL="0" indent="0">
              <a:buNone/>
            </a:pPr>
            <a:r>
              <a:rPr lang="en-AU" dirty="0"/>
              <a:t>Find one other example for each column</a:t>
            </a:r>
          </a:p>
        </p:txBody>
      </p:sp>
    </p:spTree>
    <p:extLst>
      <p:ext uri="{BB962C8B-B14F-4D97-AF65-F5344CB8AC3E}">
        <p14:creationId xmlns:p14="http://schemas.microsoft.com/office/powerpoint/2010/main" val="273614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011D-6C12-40ED-91CD-EE46BC09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2: </a:t>
            </a:r>
            <a:r>
              <a:rPr lang="en-AU" dirty="0" err="1"/>
              <a:t>Cheminoes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106D-B4CA-4D8E-A138-8F8AE8D7D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37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BDF2-CFEE-4D39-AE82-CFD8DE8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348B-85B6-43F5-ADC1-6ACB383F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Write formula/name for common ionic and covalent molecular substances</a:t>
            </a:r>
          </a:p>
          <a:p>
            <a:pPr marL="0" indent="0">
              <a:buNone/>
            </a:pPr>
            <a:r>
              <a:rPr lang="en-AU" dirty="0"/>
              <a:t>Relate name and formula to number of each type of atoms.</a:t>
            </a:r>
          </a:p>
        </p:txBody>
      </p:sp>
    </p:spTree>
    <p:extLst>
      <p:ext uri="{BB962C8B-B14F-4D97-AF65-F5344CB8AC3E}">
        <p14:creationId xmlns:p14="http://schemas.microsoft.com/office/powerpoint/2010/main" val="1024652721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 10e Cycles</Template>
  <TotalTime>162</TotalTime>
  <Words>180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Cavolini</vt:lpstr>
      <vt:lpstr>Times New Roman</vt:lpstr>
      <vt:lpstr>Wingdings</vt:lpstr>
      <vt:lpstr>Studio</vt:lpstr>
      <vt:lpstr>Year 10 PreATAR Science</vt:lpstr>
      <vt:lpstr>Review</vt:lpstr>
      <vt:lpstr>Review</vt:lpstr>
      <vt:lpstr>Review</vt:lpstr>
      <vt:lpstr>Learning Intentions</vt:lpstr>
      <vt:lpstr>Success criteria</vt:lpstr>
      <vt:lpstr>Activity 1: Common substances</vt:lpstr>
      <vt:lpstr>Activity 2: Cheminoes</vt:lpstr>
      <vt:lpstr>Success criteria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10 PreATAR Science</dc:title>
  <dc:creator>JOHNSON Kristy [Narrogin Senior High School]</dc:creator>
  <cp:lastModifiedBy>JOHNSON Kristy [Narrogin Senior High School]</cp:lastModifiedBy>
  <cp:revision>8</cp:revision>
  <dcterms:created xsi:type="dcterms:W3CDTF">2023-06-20T00:28:23Z</dcterms:created>
  <dcterms:modified xsi:type="dcterms:W3CDTF">2023-07-20T04:15:09Z</dcterms:modified>
</cp:coreProperties>
</file>