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4" r:id="rId7"/>
    <p:sldId id="267" r:id="rId8"/>
    <p:sldId id="268" r:id="rId9"/>
    <p:sldId id="263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18F-8A40-4575-834E-F1772810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FBE97-6B81-4558-B80A-E09CD9492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0AAB-B02F-4A39-B0E6-4C16E892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B776-E7B5-46B8-A7CE-96E550AE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A00B-2708-4AB9-BE37-A5136F10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0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88A1-1998-4835-9398-F81F3619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13-4167-4243-906B-29A82490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7F06-8A59-4EB5-A9B4-2D46F23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A0A9-A4A0-4D8C-985E-1D01CDE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9022-74BE-4C61-95B1-0F1C914E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9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C9B3A-D7EC-4458-9CC9-250562AB0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C0FB2-2A78-472F-9317-98EB84CC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C69D-CC3B-4506-9249-AF5F64A2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A2C6-FD6D-478C-B12A-B919F306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DDE0-FA5D-4427-BAB1-D003466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2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FA6D-D450-493E-8A4E-D6295EE5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A328-837F-4C84-A636-6F17F0F7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F52C-D4DB-40D7-8C81-6A9D7CFA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6594-F159-48FF-875C-94FFAB36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8A0E-7AEC-4BA4-B25E-A4EC5B99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1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56A4-F0FC-4A73-AB15-15F7BA89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2AA88-4A19-4FA0-B3C5-F6588A1AC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F75A-D2C8-42FF-877B-CF5036C4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C40F-FF6A-4B0B-9A5B-0EB1629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C7C3-5C17-4242-A0B6-ABBB578D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28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6B2-F0FC-4DF5-A1F0-AD9246FC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8DB2-5709-4637-87EE-E6FCAE8CD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3EBF-7005-41FF-A17C-4681AE270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FB7A7-5078-4962-BBD8-3DF0D167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AE318-6536-4E78-8D22-017B7FE9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DA134-7273-4DE1-A01E-008AD714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6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66D5-6118-4639-B240-3B287544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32A9-0B7A-48D2-80B2-F497D96A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D2DD-2709-4D7C-8356-CDDF5B72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DDA07-F662-45C0-834B-DA3A0C46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74F5-C962-4B86-AF87-D28304855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EF6F2-5CBD-475E-B2DE-E5A3DEF7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C96C1-2A4C-4BDC-AEC6-4E8838C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0CDAB-78E1-4C06-A950-5D8EF91C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6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E365-E906-4C25-8E08-08781E8B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1E9A-6469-4621-B184-4539C485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22F80-A739-4D5E-B655-55E0E77B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0615-EBF3-419E-866C-0F830B1D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6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A17F-FA5E-4C5F-96DD-6EDC5ABA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16517-E75F-4023-84D3-178BC54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D6B90-3BB2-46A1-ACE3-E37B22E9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1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58E-38C4-4007-AFB3-A228F703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01A9-ADBC-441C-83B5-2ECF2978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72958-3148-4505-9B43-57ABC2DF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177B-9F09-4CB0-868E-FED6E832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917A-34F7-4E74-86ED-83C262BD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2673-1FFD-47FC-BDFF-57DA6E8C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5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72D5-76E7-4B1C-BF25-0B13C862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A18B-D3B0-4A1D-B716-060F2BD3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9846-17FD-4803-A48F-C13D7253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5C50-3A86-4B5D-B5D7-22E1A1A9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9A59F-B1AA-40BD-86F0-A4400C8B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2C1E-62C2-477B-9C1C-31201E3E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1E6AA-BD9C-468D-893E-96CC649C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3764-5D8C-497A-B5C1-77633035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A2F8-E147-46B4-98B2-410E15E2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9D69-FB01-45D8-BEEE-A5B00CA60370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CA0D-83B3-4CC6-899F-081132236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FB55-74BA-4964-9649-9E04381B2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706D-B318-47AF-9C2A-CC55D1D8A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1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3B3-7FD1-48AD-AD0C-9F99F90D6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Geological Time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A2CD-B3F9-491E-BCAE-D0B3741D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Year 10 Pre-ATAR Science</a:t>
            </a:r>
          </a:p>
        </p:txBody>
      </p:sp>
    </p:spTree>
    <p:extLst>
      <p:ext uri="{BB962C8B-B14F-4D97-AF65-F5344CB8AC3E}">
        <p14:creationId xmlns:p14="http://schemas.microsoft.com/office/powerpoint/2010/main" val="245709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F51-2CDF-4609-B465-9F446A9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9D2B1-2DC6-4CC2-9DAD-C2071A61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468" y="0"/>
            <a:ext cx="7153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3600" dirty="0"/>
              <a:t>Define stratigraphy</a:t>
            </a:r>
          </a:p>
          <a:p>
            <a:pPr marL="0" indent="0">
              <a:buNone/>
            </a:pPr>
            <a:r>
              <a:rPr lang="en-AU" sz="3600" dirty="0"/>
              <a:t>Relate geological time scale to the fossil record</a:t>
            </a:r>
          </a:p>
          <a:p>
            <a:pPr marL="0" indent="0">
              <a:buNone/>
            </a:pPr>
            <a:r>
              <a:rPr lang="en-AU" sz="3600" dirty="0"/>
              <a:t>Rank geological time units from largest to smallest duration</a:t>
            </a:r>
          </a:p>
          <a:p>
            <a:pPr marL="0" indent="0">
              <a:buNone/>
            </a:pPr>
            <a:r>
              <a:rPr lang="en-AU" sz="3600" dirty="0"/>
              <a:t>Explain that the fossil record was used to divide history into time units, based on significant events</a:t>
            </a:r>
          </a:p>
          <a:p>
            <a:pPr marL="0" indent="0">
              <a:buNone/>
            </a:pPr>
            <a:r>
              <a:rPr lang="en-AU" sz="3600" dirty="0"/>
              <a:t>Give one example of an eon, era, period, epoch and age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30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600" dirty="0"/>
              <a:t>What is the fossil record?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600" dirty="0"/>
              <a:t>What is an index fossil?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600" dirty="0"/>
              <a:t>What is the difference between a direct and indirect fossil?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600" dirty="0"/>
              <a:t>Explain the law of superposition.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600" dirty="0"/>
              <a:t>Explain relative dating.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600" dirty="0"/>
              <a:t>Explain </a:t>
            </a:r>
            <a:r>
              <a:rPr lang="en-AU" sz="3600" dirty="0" err="1"/>
              <a:t>radioisotopic</a:t>
            </a:r>
            <a:r>
              <a:rPr lang="en-AU" sz="3600" dirty="0"/>
              <a:t> (radiometric) dating.</a:t>
            </a:r>
          </a:p>
        </p:txBody>
      </p:sp>
    </p:spTree>
    <p:extLst>
      <p:ext uri="{BB962C8B-B14F-4D97-AF65-F5344CB8AC3E}">
        <p14:creationId xmlns:p14="http://schemas.microsoft.com/office/powerpoint/2010/main" val="18652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/>
              <a:t>Describe the Geological Time Scale</a:t>
            </a:r>
          </a:p>
        </p:txBody>
      </p:sp>
    </p:spTree>
    <p:extLst>
      <p:ext uri="{BB962C8B-B14F-4D97-AF65-F5344CB8AC3E}">
        <p14:creationId xmlns:p14="http://schemas.microsoft.com/office/powerpoint/2010/main" val="15659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3600" dirty="0"/>
              <a:t>Define stratigraphy</a:t>
            </a:r>
          </a:p>
          <a:p>
            <a:pPr marL="0" indent="0">
              <a:buNone/>
            </a:pPr>
            <a:r>
              <a:rPr lang="en-AU" sz="3600" dirty="0"/>
              <a:t>Relate geological time scale to the fossil record</a:t>
            </a:r>
          </a:p>
          <a:p>
            <a:pPr marL="0" indent="0">
              <a:buNone/>
            </a:pPr>
            <a:r>
              <a:rPr lang="en-AU" sz="3600" dirty="0"/>
              <a:t>Rank geological time units from largest to smallest duration</a:t>
            </a:r>
          </a:p>
          <a:p>
            <a:pPr marL="0" indent="0">
              <a:buNone/>
            </a:pPr>
            <a:r>
              <a:rPr lang="en-AU" sz="3600" dirty="0"/>
              <a:t>Explain that the fossil record was used to divide history into time units, based on significant events</a:t>
            </a:r>
          </a:p>
          <a:p>
            <a:pPr marL="0" indent="0">
              <a:buNone/>
            </a:pPr>
            <a:r>
              <a:rPr lang="en-AU" sz="3600" dirty="0"/>
              <a:t>Give one example of an eon, era, period, epoch and age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Geological time scale and the fossil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The fossil record shows change in living things over time.</a:t>
            </a:r>
          </a:p>
          <a:p>
            <a:r>
              <a:rPr lang="en-AU" sz="3600" dirty="0"/>
              <a:t>Particular species characterise particular parts of the fossil record.</a:t>
            </a:r>
          </a:p>
          <a:p>
            <a:r>
              <a:rPr lang="en-AU" sz="3600" dirty="0"/>
              <a:t>Both relative and </a:t>
            </a:r>
            <a:r>
              <a:rPr lang="en-AU" sz="3600" dirty="0" err="1"/>
              <a:t>radioisotopic</a:t>
            </a:r>
            <a:r>
              <a:rPr lang="en-AU" sz="3600" dirty="0"/>
              <a:t> dating were used to quantify the fossil record, to product the geological time scale.</a:t>
            </a:r>
          </a:p>
          <a:p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4010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The Geological Time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sz="3600" dirty="0"/>
              <a:t>Radiometric dating estimates that the Earth is 4.54 billion years old.</a:t>
            </a:r>
          </a:p>
          <a:p>
            <a:r>
              <a:rPr lang="en-AU" sz="3600" dirty="0"/>
              <a:t>Geologists have divided Earth’s history into a series of time intervals.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8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6ABC9-6784-4F54-9928-99BA9381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22" y="-15698"/>
            <a:ext cx="4454156" cy="6873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CFCB7-8558-4654-8B52-ED7EFFC6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2ED7-A361-4C04-B041-EE4388BF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08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D28F-B94C-469E-B88D-A342CAA4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04526-B578-4682-87C3-CC00E5CFE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694" y="0"/>
            <a:ext cx="8058611" cy="67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B2F-ABE9-4EC2-AE37-746212C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Time travellers guide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737-B355-4FB6-BF87-2362B32DC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dirty="0"/>
              <a:t>Set your dial to… </a:t>
            </a:r>
          </a:p>
          <a:p>
            <a:pPr marL="0" indent="0">
              <a:buNone/>
            </a:pPr>
            <a:r>
              <a:rPr lang="en-AU" dirty="0"/>
              <a:t>You will expect to see…</a:t>
            </a:r>
          </a:p>
          <a:p>
            <a:pPr marL="0" indent="0">
              <a:buNone/>
            </a:pPr>
            <a:r>
              <a:rPr lang="en-AU" dirty="0"/>
              <a:t>This time period is a(n)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A428B-1A52-4A6B-9D4C-22EF31D0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66" y="1859203"/>
            <a:ext cx="4166191" cy="43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Geological Time Scale</vt:lpstr>
      <vt:lpstr>Review questions</vt:lpstr>
      <vt:lpstr>Learning Intentions</vt:lpstr>
      <vt:lpstr>Success criteria</vt:lpstr>
      <vt:lpstr>Geological time scale and the fossil record</vt:lpstr>
      <vt:lpstr>The Geological Time Scale</vt:lpstr>
      <vt:lpstr>PowerPoint Presentation</vt:lpstr>
      <vt:lpstr>PowerPoint Presentation</vt:lpstr>
      <vt:lpstr>Time travellers guide to …</vt:lpstr>
      <vt:lpstr>PowerPoint Presentation</vt:lpstr>
      <vt:lpstr>Success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Geological Time Scale</dc:title>
  <dc:creator>Kristy Johnson</dc:creator>
  <cp:lastModifiedBy>JOHNSON Kristy [Narrogin Senior High School]</cp:lastModifiedBy>
  <cp:revision>8</cp:revision>
  <dcterms:created xsi:type="dcterms:W3CDTF">2020-08-31T09:18:17Z</dcterms:created>
  <dcterms:modified xsi:type="dcterms:W3CDTF">2023-08-18T07:05:30Z</dcterms:modified>
</cp:coreProperties>
</file>