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39" r:id="rId2"/>
    <p:sldId id="340" r:id="rId3"/>
    <p:sldId id="335" r:id="rId4"/>
    <p:sldId id="336" r:id="rId5"/>
    <p:sldId id="338" r:id="rId6"/>
    <p:sldId id="337" r:id="rId7"/>
    <p:sldId id="341" r:id="rId8"/>
    <p:sldId id="322" r:id="rId9"/>
    <p:sldId id="323" r:id="rId10"/>
    <p:sldId id="324" r:id="rId11"/>
    <p:sldId id="325" r:id="rId12"/>
    <p:sldId id="326" r:id="rId13"/>
    <p:sldId id="331" r:id="rId14"/>
    <p:sldId id="342" r:id="rId15"/>
    <p:sldId id="343" r:id="rId16"/>
    <p:sldId id="344" r:id="rId17"/>
    <p:sldId id="345" r:id="rId18"/>
    <p:sldId id="333" r:id="rId19"/>
    <p:sldId id="327" r:id="rId20"/>
    <p:sldId id="334" r:id="rId21"/>
    <p:sldId id="328" r:id="rId22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90A249-060F-4E16-B6CA-95612A463F89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A2DD674C-1B2E-4129-A805-4B8AB82F8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459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5B9778D-A458-4266-AF43-FD4F627C7B66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5387" cy="3754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83FE43B8-A9AB-49AF-9D2F-95EB22DBDF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07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242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39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058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35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enhuizen.michelle.m@edumail.vic.gov.a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teenhuizen.michelle.m@edumail.vic.gov.a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genetics.utah.edu/content/chromosomes/karyotype/" TargetMode="External"/><Relationship Id="rId7" Type="http://schemas.openxmlformats.org/officeDocument/2006/relationships/image" Target="http://bluehawk.monmouth.edu/~bio/images/Karyotype/E/1-4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http://bluehawk.monmouth.edu/~bio/images/Karyotype/E/1-3.jpg" TargetMode="Externa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 to </a:t>
            </a:r>
            <a:r>
              <a:rPr lang="en-AU" dirty="0" err="1" smtClean="0"/>
              <a:t>Yr</a:t>
            </a:r>
            <a:r>
              <a:rPr lang="en-AU" dirty="0" smtClean="0"/>
              <a:t> 10 Science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Teacher: Michelle Steenhuizen (Mrs </a:t>
            </a:r>
            <a:r>
              <a:rPr lang="en-AU" dirty="0" err="1"/>
              <a:t>Steeny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steenhuizen.michelle.m@edumail.vic.gov.au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Moodle – All lesson  note, activities and homework </a:t>
            </a:r>
          </a:p>
          <a:p>
            <a:pPr marL="0" indent="0">
              <a:buNone/>
            </a:pPr>
            <a:r>
              <a:rPr lang="en-AU" dirty="0"/>
              <a:t>Moodle-Science-Individual Subjects-Michelle Steenhuizen-</a:t>
            </a:r>
            <a:r>
              <a:rPr lang="en-AU" dirty="0" err="1"/>
              <a:t>Yr</a:t>
            </a:r>
            <a:r>
              <a:rPr lang="en-AU" dirty="0"/>
              <a:t> </a:t>
            </a:r>
            <a:r>
              <a:rPr lang="en-AU" smtClean="0"/>
              <a:t>10 Genetics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16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cell-types.gif (1671×1281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6020" name="Picture 4" descr="https://facinatingamazinganimals.files.wordpress.com/2012/04/cell-typ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827"/>
            <a:ext cx="8132241" cy="623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https://facinatingamazinganimals.files.wordpress.com/2012/04/anatom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0310"/>
            <a:ext cx="8109106" cy="58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Organelles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 specialist structures inside all cells are called organelles</a:t>
            </a:r>
          </a:p>
          <a:p>
            <a:r>
              <a:rPr lang="en-AU" dirty="0" smtClean="0"/>
              <a:t>Plants have a slightly different cell structure to plants to cater for their ability to photosynthesize (make their own food) and to support them without a skeleton</a:t>
            </a:r>
          </a:p>
          <a:p>
            <a:r>
              <a:rPr lang="en-AU" dirty="0" smtClean="0"/>
              <a:t>We look at this in detail in </a:t>
            </a:r>
            <a:r>
              <a:rPr lang="en-AU" dirty="0" err="1" smtClean="0"/>
              <a:t>Yr</a:t>
            </a:r>
            <a:r>
              <a:rPr lang="en-AU" dirty="0" smtClean="0"/>
              <a:t> 11 Biology</a:t>
            </a:r>
          </a:p>
          <a:p>
            <a:r>
              <a:rPr lang="en-AU" dirty="0" smtClean="0"/>
              <a:t>In terms of genetics, we will look at the nucleus and ribosomes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12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272926" cy="792088"/>
          </a:xfrm>
        </p:spPr>
        <p:txBody>
          <a:bodyPr>
            <a:normAutofit/>
          </a:bodyPr>
          <a:lstStyle/>
          <a:p>
            <a:r>
              <a:rPr lang="en-AU" dirty="0" smtClean="0"/>
              <a:t>The nucleus &amp; chromosomes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7344932" cy="4752528"/>
          </a:xfrm>
        </p:spPr>
        <p:txBody>
          <a:bodyPr>
            <a:normAutofit/>
          </a:bodyPr>
          <a:lstStyle/>
          <a:p>
            <a:r>
              <a:rPr lang="en-AU" dirty="0" smtClean="0"/>
              <a:t>Sometimes referred to as the brain of the cell</a:t>
            </a:r>
          </a:p>
          <a:p>
            <a:r>
              <a:rPr lang="en-AU" dirty="0" smtClean="0"/>
              <a:t>It coordinates all the cells activities</a:t>
            </a:r>
          </a:p>
          <a:p>
            <a:r>
              <a:rPr lang="en-AU" dirty="0" smtClean="0"/>
              <a:t>It contains </a:t>
            </a:r>
            <a:r>
              <a:rPr lang="en-AU" dirty="0" smtClean="0"/>
              <a:t>chromosomes</a:t>
            </a: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89072"/>
            <a:ext cx="5328592" cy="31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272926" cy="792088"/>
          </a:xfrm>
        </p:spPr>
        <p:txBody>
          <a:bodyPr>
            <a:normAutofit/>
          </a:bodyPr>
          <a:lstStyle/>
          <a:p>
            <a:r>
              <a:rPr lang="en-AU" dirty="0" smtClean="0"/>
              <a:t>Chromosomes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7344932" cy="4752528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Chromosomes</a:t>
            </a:r>
            <a:r>
              <a:rPr lang="en-AU" dirty="0" smtClean="0"/>
              <a:t> </a:t>
            </a:r>
            <a:r>
              <a:rPr lang="en-AU" dirty="0" smtClean="0"/>
              <a:t>are structures made of DNA that carry our genetic identity </a:t>
            </a:r>
          </a:p>
          <a:p>
            <a:r>
              <a:rPr lang="en-AU" dirty="0" smtClean="0"/>
              <a:t>Every cell in your body contains identical </a:t>
            </a:r>
            <a:r>
              <a:rPr lang="en-AU" dirty="0" smtClean="0"/>
              <a:t>chromosomes</a:t>
            </a: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56" y="3919569"/>
            <a:ext cx="8046194" cy="17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272926" cy="792088"/>
          </a:xfrm>
        </p:spPr>
        <p:txBody>
          <a:bodyPr>
            <a:normAutofit/>
          </a:bodyPr>
          <a:lstStyle/>
          <a:p>
            <a:r>
              <a:rPr lang="en-AU" dirty="0" smtClean="0"/>
              <a:t>Chromosomes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7344932" cy="4752528"/>
          </a:xfrm>
        </p:spPr>
        <p:txBody>
          <a:bodyPr>
            <a:normAutofit/>
          </a:bodyPr>
          <a:lstStyle/>
          <a:p>
            <a:r>
              <a:rPr lang="en-AU" dirty="0" smtClean="0"/>
              <a:t>Chromosomes </a:t>
            </a:r>
            <a:r>
              <a:rPr lang="en-AU" dirty="0" smtClean="0"/>
              <a:t>exist in matching pairs (one came from mum, the other from dad</a:t>
            </a:r>
            <a:r>
              <a:rPr lang="en-AU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501008"/>
            <a:ext cx="50292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04664"/>
            <a:ext cx="7024744" cy="1143000"/>
          </a:xfrm>
        </p:spPr>
        <p:txBody>
          <a:bodyPr/>
          <a:lstStyle/>
          <a:p>
            <a:r>
              <a:rPr lang="en-AU" dirty="0"/>
              <a:t>How many chromosomes?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97" y="1700808"/>
            <a:ext cx="6777317" cy="961332"/>
          </a:xfrm>
        </p:spPr>
        <p:txBody>
          <a:bodyPr/>
          <a:lstStyle/>
          <a:p>
            <a:r>
              <a:rPr lang="en-AU" dirty="0"/>
              <a:t>Each type of organism has a specific number of chromosomes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51" y="2677771"/>
            <a:ext cx="5472608" cy="3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Chromosomes</a:t>
            </a:r>
            <a:r>
              <a:rPr lang="en-AU" dirty="0"/>
              <a:t> are structures made of DNA that carry our genetic identity </a:t>
            </a:r>
          </a:p>
          <a:p>
            <a:r>
              <a:rPr lang="en-AU" dirty="0"/>
              <a:t>Every cell in your body contains identical </a:t>
            </a:r>
            <a:r>
              <a:rPr lang="en-AU" dirty="0" smtClean="0"/>
              <a:t>chromosomes</a:t>
            </a:r>
          </a:p>
          <a:p>
            <a:r>
              <a:rPr lang="en-AU" dirty="0"/>
              <a:t>Chromosomes exist in matching pairs (one came from mum, the other from dad</a:t>
            </a:r>
            <a:r>
              <a:rPr lang="en-AU" dirty="0" smtClean="0"/>
              <a:t>)</a:t>
            </a:r>
          </a:p>
          <a:p>
            <a:r>
              <a:rPr lang="en-AU" dirty="0"/>
              <a:t>Each type of organism has a specific number of </a:t>
            </a:r>
            <a:r>
              <a:rPr lang="en-AU" dirty="0" smtClean="0"/>
              <a:t>chromosomes – Humans have 23 pairs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20688"/>
            <a:ext cx="1895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64096"/>
          </a:xfrm>
        </p:spPr>
        <p:txBody>
          <a:bodyPr/>
          <a:lstStyle/>
          <a:p>
            <a:r>
              <a:rPr lang="en-AU" dirty="0" smtClean="0"/>
              <a:t>Karyotype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7272924" cy="482453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 </a:t>
            </a:r>
            <a:r>
              <a:rPr lang="en-AU" b="1" dirty="0" smtClean="0">
                <a:solidFill>
                  <a:srgbClr val="FF0000"/>
                </a:solidFill>
              </a:rPr>
              <a:t>karyotype</a:t>
            </a:r>
            <a:r>
              <a:rPr lang="en-AU" dirty="0" smtClean="0"/>
              <a:t> is a “map” of what chromosomes are contained in the nucleus of a particular organisms cells</a:t>
            </a:r>
          </a:p>
          <a:p>
            <a:r>
              <a:rPr lang="en-AU" dirty="0" smtClean="0"/>
              <a:t>Highly magnified photograph is taken of the chromosomes</a:t>
            </a:r>
          </a:p>
          <a:p>
            <a:r>
              <a:rPr lang="en-AU" dirty="0" smtClean="0"/>
              <a:t>The pictures of the chromosomes are literally cut out and married up with their matching pair (size and banding patterns)</a:t>
            </a:r>
          </a:p>
          <a:p>
            <a:r>
              <a:rPr lang="en-AU" dirty="0" smtClean="0"/>
              <a:t>The are laid out in pairs, biggest to smallest</a:t>
            </a:r>
          </a:p>
          <a:p>
            <a:r>
              <a:rPr lang="en-AU" dirty="0" smtClean="0"/>
              <a:t>Number 1 is the biggest, down to the smallest which is number 22</a:t>
            </a:r>
          </a:p>
          <a:p>
            <a:r>
              <a:rPr lang="en-AU" dirty="0" smtClean="0"/>
              <a:t>Sex chromosomes (X and Y in humans) are assigned the last spot (number 23)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71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792088"/>
          </a:xfrm>
        </p:spPr>
        <p:txBody>
          <a:bodyPr/>
          <a:lstStyle/>
          <a:p>
            <a:pPr eaLnBrk="1" hangingPunct="1"/>
            <a:r>
              <a:rPr lang="en-AU" dirty="0" smtClean="0"/>
              <a:t>Human Karyotype - male</a:t>
            </a:r>
          </a:p>
        </p:txBody>
      </p:sp>
      <p:pic>
        <p:nvPicPr>
          <p:cNvPr id="20485" name="Picture 6" descr="http://images1.clinicaltools.com/images/gene/karyotype_ma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12285"/>
            <a:ext cx="5544616" cy="55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 rot="5400000">
            <a:off x="2536032" y="4607719"/>
            <a:ext cx="45021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276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23652"/>
            <a:ext cx="7848872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Teacher: Michelle Steenhuizen (Mrs </a:t>
            </a:r>
            <a:r>
              <a:rPr lang="en-AU" dirty="0" err="1"/>
              <a:t>Steeny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steenhuizen.michelle.m@edumail.vic.gov.au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Moodle</a:t>
            </a:r>
          </a:p>
          <a:p>
            <a:pPr marL="0" indent="0">
              <a:buNone/>
            </a:pPr>
            <a:r>
              <a:rPr lang="en-AU" dirty="0" smtClean="0"/>
              <a:t>Science-Individual </a:t>
            </a:r>
            <a:r>
              <a:rPr lang="en-AU" dirty="0"/>
              <a:t>Subjects-Michelle </a:t>
            </a:r>
            <a:r>
              <a:rPr lang="en-AU" dirty="0" err="1" smtClean="0"/>
              <a:t>Steenhuizen</a:t>
            </a:r>
            <a:r>
              <a:rPr lang="en-AU" dirty="0" smtClean="0"/>
              <a:t>-</a:t>
            </a:r>
          </a:p>
          <a:p>
            <a:pPr marL="0" indent="0">
              <a:buNone/>
            </a:pPr>
            <a:r>
              <a:rPr lang="en-AU" dirty="0" err="1" smtClean="0"/>
              <a:t>Yr</a:t>
            </a:r>
            <a:r>
              <a:rPr lang="en-AU" dirty="0" smtClean="0"/>
              <a:t> </a:t>
            </a:r>
            <a:r>
              <a:rPr lang="en-AU" dirty="0" smtClean="0"/>
              <a:t>10 Genetics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620688"/>
            <a:ext cx="1895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792088"/>
          </a:xfrm>
        </p:spPr>
        <p:txBody>
          <a:bodyPr/>
          <a:lstStyle/>
          <a:p>
            <a:pPr eaLnBrk="1" hangingPunct="1"/>
            <a:r>
              <a:rPr lang="en-AU" dirty="0" smtClean="0"/>
              <a:t>Human Karyotype - female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  <p:pic>
        <p:nvPicPr>
          <p:cNvPr id="20484" name="Picture 4" descr="http://images1.clinicaltools.com/images/gene/karyotype_fema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6396"/>
            <a:ext cx="5544616" cy="559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 rot="5400000">
            <a:off x="2536032" y="4607719"/>
            <a:ext cx="45021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983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Activity – Digital Karyotype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031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http://learn.genetics.utah.edu/content/chromosomes/karyotype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Complete the karyotype</a:t>
            </a:r>
          </a:p>
          <a:p>
            <a:pPr eaLnBrk="1" hangingPunct="1"/>
            <a:r>
              <a:rPr lang="en-US" dirty="0" smtClean="0"/>
              <a:t>Match </a:t>
            </a:r>
            <a:r>
              <a:rPr lang="en-US" dirty="0" smtClean="0"/>
              <a:t>not only the length, but pattern of dark and light bands along their length.</a:t>
            </a:r>
          </a:p>
          <a:p>
            <a:pPr eaLnBrk="1" hangingPunct="1"/>
            <a:r>
              <a:rPr lang="en-US" dirty="0" smtClean="0"/>
              <a:t>See how the band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patterns match between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these two chromosomes?</a:t>
            </a:r>
            <a:endParaRPr lang="en-AU" dirty="0" smtClean="0"/>
          </a:p>
          <a:p>
            <a:pPr eaLnBrk="1" hangingPunct="1"/>
            <a:endParaRPr lang="en-AU" dirty="0" smtClean="0"/>
          </a:p>
          <a:p>
            <a:pPr eaLnBrk="1" hangingPunct="1"/>
            <a:endParaRPr lang="en-AU" dirty="0" smtClean="0"/>
          </a:p>
        </p:txBody>
      </p:sp>
      <p:pic>
        <p:nvPicPr>
          <p:cNvPr id="21508" name="Picture 2" descr="http://bluehawk.monmouth.edu/%7Ebio/images/Karyotype/E/1-3.jp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5000625"/>
            <a:ext cx="1081087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 descr="http://bluehawk.monmouth.edu/%7Ebio/images/Karyotype/E/1-4.jp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929188"/>
            <a:ext cx="792163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2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0" y="2636912"/>
            <a:ext cx="4050784" cy="129614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PP1: Introduction Biological Science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en-US" dirty="0" smtClean="0"/>
          </a:p>
        </p:txBody>
      </p:sp>
      <p:sp>
        <p:nvSpPr>
          <p:cNvPr id="3074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Pembroke Secondary College</a:t>
            </a:r>
          </a:p>
          <a:p>
            <a:r>
              <a:rPr lang="en-US" smtClean="0">
                <a:solidFill>
                  <a:schemeClr val="bg1"/>
                </a:solidFill>
              </a:rPr>
              <a:t>©2009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219700" y="5300663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Year 10 Science</a:t>
            </a:r>
          </a:p>
        </p:txBody>
      </p:sp>
    </p:spTree>
    <p:extLst>
      <p:ext uri="{BB962C8B-B14F-4D97-AF65-F5344CB8AC3E}">
        <p14:creationId xmlns:p14="http://schemas.microsoft.com/office/powerpoint/2010/main" val="286747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64096"/>
          </a:xfrm>
        </p:spPr>
        <p:txBody>
          <a:bodyPr>
            <a:normAutofit/>
          </a:bodyPr>
          <a:lstStyle/>
          <a:p>
            <a:r>
              <a:rPr lang="en-AU" dirty="0" smtClean="0"/>
              <a:t>Unit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136904" cy="4752528"/>
          </a:xfrm>
        </p:spPr>
        <p:txBody>
          <a:bodyPr>
            <a:normAutofit/>
          </a:bodyPr>
          <a:lstStyle/>
          <a:p>
            <a:r>
              <a:rPr lang="en-AU" dirty="0" smtClean="0"/>
              <a:t>Biological Science </a:t>
            </a:r>
            <a:r>
              <a:rPr lang="en-AU" dirty="0" smtClean="0"/>
              <a:t>(Genetics)– </a:t>
            </a:r>
            <a:r>
              <a:rPr lang="en-AU" dirty="0" smtClean="0"/>
              <a:t>8 week Unit</a:t>
            </a:r>
          </a:p>
          <a:p>
            <a:r>
              <a:rPr lang="en-AU" dirty="0" smtClean="0"/>
              <a:t>Content as per Victorian Curriculum </a:t>
            </a:r>
          </a:p>
          <a:p>
            <a:r>
              <a:rPr lang="en-AU" dirty="0" smtClean="0"/>
              <a:t>Semester Rotation with Chemistry</a:t>
            </a:r>
            <a:endParaRPr lang="en-AU" dirty="0" smtClean="0"/>
          </a:p>
          <a:p>
            <a:endParaRPr lang="en-AU" dirty="0" smtClean="0"/>
          </a:p>
        </p:txBody>
      </p:sp>
      <p:pic>
        <p:nvPicPr>
          <p:cNvPr id="1026" name="Picture 2" descr="http://www.cscc.edu/academics/departments/science/img/Biological-Sciences-thm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3954791" cy="32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0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64096"/>
          </a:xfrm>
        </p:spPr>
        <p:txBody>
          <a:bodyPr>
            <a:normAutofit/>
          </a:bodyPr>
          <a:lstStyle/>
          <a:p>
            <a:r>
              <a:rPr lang="en-AU" dirty="0" smtClean="0"/>
              <a:t>Assessment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136904" cy="4752528"/>
          </a:xfrm>
        </p:spPr>
        <p:txBody>
          <a:bodyPr>
            <a:normAutofit/>
          </a:bodyPr>
          <a:lstStyle/>
          <a:p>
            <a:r>
              <a:rPr lang="en-AU" dirty="0" smtClean="0"/>
              <a:t>Assessed on, completion of classwork, homework tasks, attendance, behaviour, effort and Exam</a:t>
            </a:r>
          </a:p>
          <a:p>
            <a:pPr marL="68580" indent="0">
              <a:buNone/>
            </a:pPr>
            <a:endParaRPr lang="en-AU" dirty="0" smtClean="0"/>
          </a:p>
          <a:p>
            <a:r>
              <a:rPr lang="en-AU" dirty="0" smtClean="0"/>
              <a:t>Specific assessment tasks; </a:t>
            </a:r>
          </a:p>
          <a:p>
            <a:pPr lvl="2"/>
            <a:r>
              <a:rPr lang="en-AU" sz="2200" dirty="0" smtClean="0"/>
              <a:t>“Lolly Critters </a:t>
            </a:r>
            <a:r>
              <a:rPr lang="en-AU" sz="2200" dirty="0" smtClean="0"/>
              <a:t>People” Prac Sheet</a:t>
            </a:r>
          </a:p>
          <a:p>
            <a:pPr lvl="2"/>
            <a:r>
              <a:rPr lang="en-AU" sz="2200" dirty="0" smtClean="0"/>
              <a:t>Genetics worksheets</a:t>
            </a:r>
          </a:p>
          <a:p>
            <a:pPr lvl="2"/>
            <a:r>
              <a:rPr lang="en-AU" sz="2200" dirty="0" smtClean="0"/>
              <a:t>Research task on Genetic Disorders</a:t>
            </a:r>
          </a:p>
          <a:p>
            <a:pPr lvl="2"/>
            <a:r>
              <a:rPr lang="en-AU" sz="2200" dirty="0" smtClean="0"/>
              <a:t>Exam</a:t>
            </a:r>
          </a:p>
          <a:p>
            <a:endParaRPr lang="en-AU" dirty="0"/>
          </a:p>
        </p:txBody>
      </p:sp>
      <p:pic>
        <p:nvPicPr>
          <p:cNvPr id="84994" name="Picture 2" descr="http://strategiccontact.com/blog/wp-content/uploads/2012/09/test-res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5346">
            <a:off x="6833142" y="4405887"/>
            <a:ext cx="1733178" cy="242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64096"/>
          </a:xfrm>
        </p:spPr>
        <p:txBody>
          <a:bodyPr>
            <a:normAutofit/>
          </a:bodyPr>
          <a:lstStyle/>
          <a:p>
            <a:r>
              <a:rPr lang="en-AU" dirty="0" smtClean="0"/>
              <a:t>So what is genetics?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628800"/>
            <a:ext cx="4733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64096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136904" cy="4752528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Genetics</a:t>
            </a:r>
            <a:r>
              <a:rPr lang="en-AU" dirty="0" smtClean="0"/>
              <a:t>:</a:t>
            </a:r>
          </a:p>
          <a:p>
            <a:pPr lvl="1"/>
            <a:r>
              <a:rPr lang="en-AU" dirty="0"/>
              <a:t>The transmission of heritable characteristics from one generation to </a:t>
            </a:r>
            <a:r>
              <a:rPr lang="en-AU" dirty="0" smtClean="0"/>
              <a:t>the next </a:t>
            </a:r>
            <a:endParaRPr lang="en-AU" dirty="0" smtClean="0"/>
          </a:p>
          <a:p>
            <a:pPr lvl="1"/>
            <a:r>
              <a:rPr lang="en-AU" dirty="0" smtClean="0"/>
              <a:t>It </a:t>
            </a:r>
            <a:r>
              <a:rPr lang="en-AU" dirty="0" smtClean="0"/>
              <a:t>involves </a:t>
            </a:r>
            <a:r>
              <a:rPr lang="en-AU" dirty="0"/>
              <a:t>DNA and genes </a:t>
            </a:r>
            <a:endParaRPr lang="en-AU" dirty="0" smtClean="0"/>
          </a:p>
          <a:p>
            <a:pPr marL="365760" lvl="1" indent="0">
              <a:buNone/>
            </a:pPr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0" y="3717032"/>
            <a:ext cx="1895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Revision of a cell - 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a cell?</a:t>
            </a:r>
          </a:p>
          <a:p>
            <a:r>
              <a:rPr lang="en-AU" dirty="0" smtClean="0"/>
              <a:t>Where are they found</a:t>
            </a:r>
            <a:r>
              <a:rPr lang="en-AU" dirty="0" smtClean="0"/>
              <a:t>?</a:t>
            </a:r>
          </a:p>
          <a:p>
            <a:r>
              <a:rPr lang="en-AU" dirty="0"/>
              <a:t>What do they do</a:t>
            </a:r>
            <a:r>
              <a:rPr lang="en-AU" dirty="0" smtClean="0"/>
              <a:t>?</a:t>
            </a:r>
          </a:p>
          <a:p>
            <a:r>
              <a:rPr lang="en-AU" dirty="0"/>
              <a:t>How big are they?</a:t>
            </a:r>
          </a:p>
          <a:p>
            <a:r>
              <a:rPr lang="en-AU" dirty="0" smtClean="0"/>
              <a:t>What </a:t>
            </a:r>
            <a:r>
              <a:rPr lang="en-AU" dirty="0" smtClean="0"/>
              <a:t>do they look like?</a:t>
            </a:r>
          </a:p>
          <a:p>
            <a:r>
              <a:rPr lang="en-AU" dirty="0" smtClean="0"/>
              <a:t>Are </a:t>
            </a:r>
            <a:r>
              <a:rPr lang="en-AU" dirty="0" smtClean="0"/>
              <a:t>there different types?</a:t>
            </a:r>
          </a:p>
        </p:txBody>
      </p:sp>
    </p:spTree>
    <p:extLst>
      <p:ext uri="{BB962C8B-B14F-4D97-AF65-F5344CB8AC3E}">
        <p14:creationId xmlns:p14="http://schemas.microsoft.com/office/powerpoint/2010/main" val="7719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Answers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532859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 </a:t>
            </a:r>
            <a:r>
              <a:rPr lang="en-AU" b="1" dirty="0" smtClean="0">
                <a:solidFill>
                  <a:srgbClr val="FF0000"/>
                </a:solidFill>
              </a:rPr>
              <a:t>cell</a:t>
            </a:r>
            <a:r>
              <a:rPr lang="en-AU" dirty="0" smtClean="0"/>
              <a:t> is the smallest component of EVERY living organism. (Animals, plants, bacteria, protozoans and fungi</a:t>
            </a:r>
            <a:r>
              <a:rPr lang="en-AU" dirty="0" smtClean="0"/>
              <a:t>)</a:t>
            </a:r>
          </a:p>
          <a:p>
            <a:r>
              <a:rPr lang="en-AU" dirty="0" smtClean="0"/>
              <a:t>Found in every living thing</a:t>
            </a:r>
            <a:endParaRPr lang="en-AU" dirty="0" smtClean="0"/>
          </a:p>
          <a:p>
            <a:r>
              <a:rPr lang="en-AU" dirty="0" smtClean="0"/>
              <a:t>They </a:t>
            </a:r>
            <a:r>
              <a:rPr lang="en-AU" dirty="0" smtClean="0"/>
              <a:t>carry out all the chemical functions necessary for an organism to survive</a:t>
            </a:r>
          </a:p>
          <a:p>
            <a:r>
              <a:rPr lang="en-AU" dirty="0" smtClean="0"/>
              <a:t>They are so small you need a microscope to see them </a:t>
            </a:r>
            <a:r>
              <a:rPr lang="en-AU" dirty="0" err="1" smtClean="0"/>
              <a:t>Eg</a:t>
            </a:r>
            <a:r>
              <a:rPr lang="en-AU" dirty="0" smtClean="0"/>
              <a:t> it would take 2000 red blood cells to go across your </a:t>
            </a:r>
            <a:r>
              <a:rPr lang="en-AU" dirty="0"/>
              <a:t>thumb nail </a:t>
            </a:r>
            <a:endParaRPr lang="en-AU" dirty="0" smtClean="0"/>
          </a:p>
          <a:p>
            <a:r>
              <a:rPr lang="en-AU" dirty="0"/>
              <a:t>They vary immensely in the way that they look, depending on what part of the organisms they are </a:t>
            </a:r>
            <a:r>
              <a:rPr lang="en-AU" dirty="0" smtClean="0"/>
              <a:t>located</a:t>
            </a:r>
          </a:p>
          <a:p>
            <a:r>
              <a:rPr lang="en-AU" dirty="0" smtClean="0"/>
              <a:t>They all have similar internal structures called organelles</a:t>
            </a:r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34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293</TotalTime>
  <Words>585</Words>
  <Application>Microsoft Office PowerPoint</Application>
  <PresentationFormat>On-screen Show (4:3)</PresentationFormat>
  <Paragraphs>86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2</vt:lpstr>
      <vt:lpstr>Austin</vt:lpstr>
      <vt:lpstr>Welcome to Yr 10 Science</vt:lpstr>
      <vt:lpstr>PowerPoint Presentation</vt:lpstr>
      <vt:lpstr>PP1: Introduction Biological Science</vt:lpstr>
      <vt:lpstr>Unit Overview</vt:lpstr>
      <vt:lpstr>Assessment</vt:lpstr>
      <vt:lpstr>So what is genetics?</vt:lpstr>
      <vt:lpstr>PowerPoint Presentation</vt:lpstr>
      <vt:lpstr>Revision of a cell - Questions</vt:lpstr>
      <vt:lpstr>Answers</vt:lpstr>
      <vt:lpstr>PowerPoint Presentation</vt:lpstr>
      <vt:lpstr>PowerPoint Presentation</vt:lpstr>
      <vt:lpstr>Organelles</vt:lpstr>
      <vt:lpstr>The nucleus &amp; chromosomes</vt:lpstr>
      <vt:lpstr>Chromosomes</vt:lpstr>
      <vt:lpstr>Chromosomes</vt:lpstr>
      <vt:lpstr>How many chromosomes?</vt:lpstr>
      <vt:lpstr>PowerPoint Presentation</vt:lpstr>
      <vt:lpstr>Karyotype</vt:lpstr>
      <vt:lpstr>Human Karyotype - male</vt:lpstr>
      <vt:lpstr>Human Karyotype - female</vt:lpstr>
      <vt:lpstr>Activity – Digital Karyotype</vt:lpstr>
    </vt:vector>
  </TitlesOfParts>
  <Company>DEECD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PP1: Introduction Biological Science</dc:title>
  <dc:creator>Michelle Steenhuizen</dc:creator>
  <cp:lastModifiedBy>Michelle STEENHUIZEN</cp:lastModifiedBy>
  <cp:revision>24</cp:revision>
  <cp:lastPrinted>2019-12-05T09:27:01Z</cp:lastPrinted>
  <dcterms:created xsi:type="dcterms:W3CDTF">2013-01-18T23:47:01Z</dcterms:created>
  <dcterms:modified xsi:type="dcterms:W3CDTF">2019-12-05T09:27:08Z</dcterms:modified>
</cp:coreProperties>
</file>