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2" r:id="rId4"/>
    <p:sldId id="263" r:id="rId5"/>
    <p:sldId id="266" r:id="rId6"/>
    <p:sldId id="265" r:id="rId7"/>
  </p:sldIdLst>
  <p:sldSz cx="9144000" cy="6858000" type="screen4x3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4161E6E5-6CD8-479B-9E73-F7E92072D789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9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B9A34420-F956-43B3-ABB8-591396A3F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090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95B9778D-A458-4266-AF43-FD4F627C7B66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2475"/>
            <a:ext cx="5005387" cy="3754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9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83FE43B8-A9AB-49AF-9D2F-95EB22DBDF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07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19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572000" y="2636912"/>
            <a:ext cx="4050784" cy="129614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PP4: Meiosis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endParaRPr lang="en-US" dirty="0" smtClean="0"/>
          </a:p>
        </p:txBody>
      </p:sp>
      <p:sp>
        <p:nvSpPr>
          <p:cNvPr id="3074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Pembroke Secondary ©2009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5219700" y="5300663"/>
            <a:ext cx="186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Year 10 Science</a:t>
            </a:r>
          </a:p>
        </p:txBody>
      </p:sp>
    </p:spTree>
    <p:extLst>
      <p:ext uri="{BB962C8B-B14F-4D97-AF65-F5344CB8AC3E}">
        <p14:creationId xmlns:p14="http://schemas.microsoft.com/office/powerpoint/2010/main" val="2781194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864096"/>
          </a:xfrm>
        </p:spPr>
        <p:txBody>
          <a:bodyPr/>
          <a:lstStyle/>
          <a:p>
            <a:r>
              <a:rPr lang="en-AU" dirty="0" smtClean="0"/>
              <a:t>Making gametes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80920" cy="4896544"/>
          </a:xfrm>
        </p:spPr>
        <p:txBody>
          <a:bodyPr>
            <a:normAutofit/>
          </a:bodyPr>
          <a:lstStyle/>
          <a:p>
            <a:r>
              <a:rPr lang="en-AU" dirty="0" smtClean="0"/>
              <a:t>Mitosis is a form of cell reproduction that makes two diploid daughter cells from one diploid parent cell</a:t>
            </a:r>
          </a:p>
          <a:p>
            <a:r>
              <a:rPr lang="en-AU" dirty="0" smtClean="0"/>
              <a:t>It is used for growth, repair and asexual reproduction</a:t>
            </a:r>
          </a:p>
          <a:p>
            <a:r>
              <a:rPr lang="en-AU" dirty="0" smtClean="0"/>
              <a:t>The ovaries in females and the Testes in males make haploid gametes (eggs and sperm) 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Note in plants, the male gamete is pollen. There are also special organs in plants where gametes are made. Pollination by birds or insects is a form of sexual reproduction</a:t>
            </a:r>
          </a:p>
          <a:p>
            <a:r>
              <a:rPr lang="en-AU" dirty="0" smtClean="0"/>
              <a:t>Gametes are created by </a:t>
            </a:r>
            <a:r>
              <a:rPr lang="en-AU" dirty="0"/>
              <a:t>a different form of cell reproduction called </a:t>
            </a:r>
            <a:r>
              <a:rPr lang="en-AU" b="1" dirty="0">
                <a:solidFill>
                  <a:srgbClr val="FF0000"/>
                </a:solidFill>
              </a:rPr>
              <a:t>Meiosis</a:t>
            </a: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3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792088"/>
          </a:xfrm>
        </p:spPr>
        <p:txBody>
          <a:bodyPr/>
          <a:lstStyle/>
          <a:p>
            <a:r>
              <a:rPr lang="en-AU" dirty="0" smtClean="0"/>
              <a:t>Meiosis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/>
          </a:bodyPr>
          <a:lstStyle/>
          <a:p>
            <a:r>
              <a:rPr lang="en-AU" dirty="0" smtClean="0"/>
              <a:t>Chromosomes double just like in mitosis to form chromatids</a:t>
            </a:r>
          </a:p>
          <a:p>
            <a:r>
              <a:rPr lang="en-AU" dirty="0" smtClean="0"/>
              <a:t>Half the chromatids go to one end of the cell, the other half to the other end</a:t>
            </a:r>
          </a:p>
          <a:p>
            <a:r>
              <a:rPr lang="en-AU" dirty="0" smtClean="0"/>
              <a:t>Two new cells are made</a:t>
            </a:r>
          </a:p>
          <a:p>
            <a:r>
              <a:rPr lang="en-AU" dirty="0" smtClean="0"/>
              <a:t>The chromatids divide again to form FOUR haploid gametes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Q: Why </a:t>
            </a:r>
            <a:r>
              <a:rPr lang="en-AU" dirty="0">
                <a:solidFill>
                  <a:schemeClr val="tx1"/>
                </a:solidFill>
              </a:rPr>
              <a:t>is it necessary to half the amount of genetic information passed on?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A:To </a:t>
            </a:r>
            <a:r>
              <a:rPr lang="en-AU" dirty="0">
                <a:solidFill>
                  <a:schemeClr val="tx1"/>
                </a:solidFill>
              </a:rPr>
              <a:t>increase variation in populations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48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rapidlearningcenter.com/biology/images/Mitosis-vs-Meio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54"/>
            <a:ext cx="9144000" cy="705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2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terms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Diploid</a:t>
            </a:r>
            <a:r>
              <a:rPr lang="en-AU" dirty="0" smtClean="0"/>
              <a:t> – two sets of chromosomes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Haploid</a:t>
            </a:r>
            <a:r>
              <a:rPr lang="en-AU" dirty="0" smtClean="0"/>
              <a:t> – one set of chromosomes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Somatic cells </a:t>
            </a:r>
            <a:r>
              <a:rPr lang="en-AU" dirty="0" smtClean="0"/>
              <a:t>– all body cells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Gametes</a:t>
            </a:r>
            <a:r>
              <a:rPr lang="en-AU" dirty="0" smtClean="0"/>
              <a:t> – sex cells (eggs, sperm, pollen)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Mitosis</a:t>
            </a:r>
            <a:r>
              <a:rPr lang="en-AU" dirty="0" smtClean="0"/>
              <a:t> – cell division producing 2 diploid daughter cells from one diploid parent cell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Meiosis</a:t>
            </a:r>
            <a:r>
              <a:rPr lang="en-AU" dirty="0" smtClean="0"/>
              <a:t> – cell division producing 4 haploid gametes from one diploid daughter cell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052736"/>
            <a:ext cx="1960215" cy="10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Activity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Worksheet – “DNA, mitosis and meiosis”</a:t>
            </a:r>
          </a:p>
          <a:p>
            <a:r>
              <a:rPr lang="en-AU" dirty="0" smtClean="0"/>
              <a:t>Finish Mitosis model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41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244</TotalTime>
  <Words>236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2</vt:lpstr>
      <vt:lpstr>Austin</vt:lpstr>
      <vt:lpstr>PP4: Meiosis</vt:lpstr>
      <vt:lpstr>Making gametes</vt:lpstr>
      <vt:lpstr>Meiosis</vt:lpstr>
      <vt:lpstr>PowerPoint Presentation</vt:lpstr>
      <vt:lpstr>Key terms</vt:lpstr>
      <vt:lpstr>Activity</vt:lpstr>
    </vt:vector>
  </TitlesOfParts>
  <Company>DEECD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PP1: Introduction Biological Science</dc:title>
  <dc:creator>Michelle Steenhuizen</dc:creator>
  <cp:lastModifiedBy>Michelle STEENHUIZEN</cp:lastModifiedBy>
  <cp:revision>24</cp:revision>
  <cp:lastPrinted>2019-12-05T10:22:06Z</cp:lastPrinted>
  <dcterms:created xsi:type="dcterms:W3CDTF">2013-01-18T23:47:01Z</dcterms:created>
  <dcterms:modified xsi:type="dcterms:W3CDTF">2019-12-05T10:23:01Z</dcterms:modified>
</cp:coreProperties>
</file>