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3" r:id="rId3"/>
    <p:sldId id="265" r:id="rId4"/>
    <p:sldId id="264" r:id="rId5"/>
    <p:sldId id="268" r:id="rId6"/>
    <p:sldId id="267" r:id="rId7"/>
    <p:sldId id="266" r:id="rId8"/>
    <p:sldId id="261" r:id="rId9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4535-89B6-4F65-A999-85655287D908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4AB9D-FC7C-41D4-9C72-9734A933F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397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9778D-A458-4266-AF43-FD4F627C7B66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43B8-A9AB-49AF-9D2F-95EB22DBDF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7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08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2BCC8-304F-4FE1-9A73-F822A93493F7}" type="slidenum">
              <a:rPr lang="en-GB" smtClean="0"/>
              <a:pPr/>
              <a:t>8</a:t>
            </a:fld>
            <a:endParaRPr lang="en-GB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Discrete – you either have it or you don’t</a:t>
            </a:r>
          </a:p>
          <a:p>
            <a:pPr eaLnBrk="1" hangingPunct="1"/>
            <a:r>
              <a:rPr lang="en-US" smtClean="0"/>
              <a:t>EXPT test class for presence of traits and work out genotype</a:t>
            </a:r>
          </a:p>
        </p:txBody>
      </p:sp>
    </p:spTree>
    <p:extLst>
      <p:ext uri="{BB962C8B-B14F-4D97-AF65-F5344CB8AC3E}">
        <p14:creationId xmlns:p14="http://schemas.microsoft.com/office/powerpoint/2010/main" val="9301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0" y="2636912"/>
            <a:ext cx="4050784" cy="129614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PP6: Heritable Traits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</p:txBody>
      </p:sp>
      <p:sp>
        <p:nvSpPr>
          <p:cNvPr id="3074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Pembroke Secondary College</a:t>
            </a:r>
          </a:p>
          <a:p>
            <a:r>
              <a:rPr lang="en-US" smtClean="0">
                <a:solidFill>
                  <a:schemeClr val="bg1"/>
                </a:solidFill>
              </a:rPr>
              <a:t>©2009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219700" y="5300663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781194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43608" y="908720"/>
            <a:ext cx="3057148" cy="639762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Ear lobes</a:t>
            </a:r>
          </a:p>
          <a:p>
            <a:r>
              <a:rPr lang="en-AU" dirty="0" smtClean="0"/>
              <a:t>Free or attached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788024" y="908720"/>
            <a:ext cx="3055717" cy="639762"/>
          </a:xfrm>
        </p:spPr>
        <p:txBody>
          <a:bodyPr/>
          <a:lstStyle/>
          <a:p>
            <a:r>
              <a:rPr lang="en-AU" dirty="0" smtClean="0"/>
              <a:t>Eye </a:t>
            </a:r>
            <a:r>
              <a:rPr lang="en-AU" dirty="0" err="1" smtClean="0"/>
              <a:t>Color</a:t>
            </a:r>
            <a:endParaRPr lang="en-AU" dirty="0"/>
          </a:p>
        </p:txBody>
      </p:sp>
      <p:pic>
        <p:nvPicPr>
          <p:cNvPr id="6148" name="Picture 4" descr="http://www.allthetests.com/quiz30/picture/pic_1340501094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63313"/>
            <a:ext cx="3800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windows2universe.org/earth/Life/images/earlob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2286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43608" y="908720"/>
            <a:ext cx="3057148" cy="639762"/>
          </a:xfrm>
        </p:spPr>
        <p:txBody>
          <a:bodyPr/>
          <a:lstStyle/>
          <a:p>
            <a:r>
              <a:rPr lang="en-AU" dirty="0" smtClean="0"/>
              <a:t>Widows Peak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788024" y="908720"/>
            <a:ext cx="3055717" cy="639762"/>
          </a:xfrm>
        </p:spPr>
        <p:txBody>
          <a:bodyPr/>
          <a:lstStyle/>
          <a:p>
            <a:r>
              <a:rPr lang="en-AU" dirty="0" smtClean="0"/>
              <a:t>Cheek Dimples</a:t>
            </a:r>
            <a:endParaRPr lang="en-AU" dirty="0"/>
          </a:p>
        </p:txBody>
      </p:sp>
      <p:pic>
        <p:nvPicPr>
          <p:cNvPr id="4" name="Picture 2" descr="http://kenpitts.net/bio/genetics/face_lab/pics/PDC_1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2592288" cy="33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yourdictionary.com/images/definitions/lg/di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20888"/>
            <a:ext cx="3590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43608" y="908720"/>
            <a:ext cx="3057148" cy="639762"/>
          </a:xfrm>
        </p:spPr>
        <p:txBody>
          <a:bodyPr/>
          <a:lstStyle/>
          <a:p>
            <a:r>
              <a:rPr lang="en-AU" dirty="0" smtClean="0"/>
              <a:t>Face Freckles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788024" y="908720"/>
            <a:ext cx="3055717" cy="639762"/>
          </a:xfrm>
        </p:spPr>
        <p:txBody>
          <a:bodyPr/>
          <a:lstStyle/>
          <a:p>
            <a:r>
              <a:rPr lang="en-AU" dirty="0" smtClean="0"/>
              <a:t>Mid Digit Hair</a:t>
            </a:r>
            <a:endParaRPr lang="en-AU" dirty="0"/>
          </a:p>
        </p:txBody>
      </p:sp>
      <p:pic>
        <p:nvPicPr>
          <p:cNvPr id="8194" name="Picture 2" descr="http://t1.gstatic.com/images?q=tbn:ANd9GcQxJc1jCpnBxqqT4DYI-HvkQ428A1KCv4M0zQwzeiqp4p7uU5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524453" cy="26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anselm.edu/homepage/jpitocch/genbio/slidesother/middigitalh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69" y="2060848"/>
            <a:ext cx="4392488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43608" y="908720"/>
            <a:ext cx="3057148" cy="639762"/>
          </a:xfrm>
        </p:spPr>
        <p:txBody>
          <a:bodyPr/>
          <a:lstStyle/>
          <a:p>
            <a:r>
              <a:rPr lang="en-AU" dirty="0" smtClean="0"/>
              <a:t>Hitch Hikers Thumb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788024" y="908720"/>
            <a:ext cx="3055717" cy="639762"/>
          </a:xfrm>
        </p:spPr>
        <p:txBody>
          <a:bodyPr/>
          <a:lstStyle/>
          <a:p>
            <a:r>
              <a:rPr lang="en-AU" dirty="0" smtClean="0"/>
              <a:t>Longer Second Toe</a:t>
            </a:r>
            <a:endParaRPr lang="en-AU" dirty="0"/>
          </a:p>
        </p:txBody>
      </p:sp>
      <p:sp>
        <p:nvSpPr>
          <p:cNvPr id="2" name="AutoShape 2" descr="data:image/jpeg;base64,/9j/4AAQSkZJRgABAQAAAQABAAD/2wBDAAkGBwgHBgkIBwgKCgkLDRYPDQwMDRsUFRAWIB0iIiAdHx8kKDQsJCYxJx8fLT0tMTU3Ojo6Iys/RD84QzQ5Ojf/2wBDAQoKCg0MDRoPDxo3JR8lNzc3Nzc3Nzc3Nzc3Nzc3Nzc3Nzc3Nzc3Nzc3Nzc3Nzc3Nzc3Nzc3Nzc3Nzc3Nzc3Nzf/wAARCAC3ARMDASIAAhEBAxEB/8QAGwAAAgMBAQEAAAAAAAAAAAAAAgMAAQQFBgf/xAAyEAABBAEDAwMDAwMEAwAAAAABAAIDESEEEjEFQVETImEGMnEUgZEjQsEHFSSxUqHR/8QAGQEAAwEBAQAAAAAAAAAAAAAAAAECAwQF/8QAIBEBAQEBAAMBAQADAQAAAAAAAAECEQMSITFBEyJRMv/aAAwDAQACEQMRAD8A+Y0iAV/srCb2OLARAfCoIwEKiAImtyia0d0wNs9kDqmsz8IgBRvnsjDTYAq7V0c5wgQFHg8psbOKHHcqbazm09jAA3guJx8IOga0udjvySr2X7QO6a1pDdwB2jv5KZFHbgNv7numSomDbtqij2st9Nzadp46dkW4jkdkyOJzr2luc5QmktZuOxuTyE5jHNFFl4+6rThtBzRHAHFpzGS+oWNY6gLFZCE9ZRDWRHRPcof087yBG0uBzxhdB0UgFlpIHxwhMcj2HbI4Hz3THXOfC5pG7b8Wh2hoIfHQPxwtT9MQaeTfbHKWIXbb5KSusboxZ2jHzylObTsCsroGB1BzxTbq/KzSRBr3ZxaS5WaSIjjIHylOYaJHF5W2VjQ4Ft0e5S5Ax4cR7XDgdijhysszGtrYQQRf4SXCgKWl4QFrXGuMYwkplIyhcCU4sq7rBpAW8oBLhlAQnOCWQgFkISEwhCQmRRCEhNI7oHDKElqIqUQXDAEQGFYGPhWPKCi2pm1AAmBCh1ZA/hG2tuRlC3JoDlGGk9uUDg2C8890RbXe8KMAHyeyYGChaDRwJIKewAht8Kg3BFUSKCfFGADYs+ChNSMAgg5AvCbpwS72sz5PYJcfbF3jhamlgs5IHCZVTL9MkbiTYAC0QQgRguxfOckI4m2C8CgBwe60QxistBI+0+U0WlPbljogBj2juFqY6V7Bcj2kj3VXCa7SbmmWgDX9vlOhgc2EF0dNqy4jCGd1OMbYv6oaJpHDuCqMQ30JCQ51WcLc2LeB6bWkGvcOyaYQ8EObfgDCZezlv0rg90JeHEmsOv8A9rHLCIS5mR+9rsTxHZXpjZZo+PhJmhjmhtrPTfGRddwkvOnPYN39NxtpyPlYpYwyQjFXgeF03RU+mlu5o78FZ9TCHl0rWkWLJGaKTTN+udIBkEjHYJbI2vcBmyeVqcCQXba3DukFhDx28oaRmlaW+wjINIOGnsbwtErTuedvZK27QPN2kpnkb7iXDKQ4EH5WmSzIXEc5SpG28HhI4RSBwTnMIFoC2gbTBJCEhNcB2CCsoIshAU045CF18oSUQbURqJgYCIBUEQSKCaB3RtCoAfsmDOQEBbORfFprasVeObQNGL7JjReKxwgxNGbATaG2wbvslsBNAJzW8Vx3QDGt4dfwtVU4jNEZPlJj9rRdbXHueFoiZUnvOBkeEJo42kst2GXRITmhj3e6mknH4QAeoH7cCiStGkiL7eWim5P+E01qiZvaYrALQCQcZ72j9QaeVpe5gHlx7HwnRZa64jTw13+LXh/rrXTM6myFm4RMyR5KLeRjb949dFrdRMS2LY2O8Ai1raNZ6Zt7XNIrIXjujfU2nLGxzjYRhej0vXIHOa1kgcHcZXP7a79VLn8407NYHNIfQb2Awm/qNW1tEh/5HC6WnkjljF0jdp2ke2lPvr+Vcnjv7GCDUAt2SgNeTgk4Nps0Ae2R20Bw29kGo0TnAkdkWgJkcd7rcKa4Lbx+Tvys/JiZ+xz9UC15Owe3Ix3WSSP2hzXUHnLfC7mr0rXiT2kFzrFHGFy3MvSte8ge77RzXZaqxqWOd6ZdQ2k54HcpL4akeCDz4T5nOZPiwRk1yEMm57sZr3c5KTZimO8+o01eNtJTgPTNi+9rTKGufbG8g2PCQHBwIrPkpKjJICXWe6BzSRwtMpDnXQG0VgrO4oXCXJbgnOFg3iuElwQCzdWqP2onISgrC3ZNoCmFAUyAorr4UQRgVhQKwkmDCZmj4QNTh7hdj5Qa4/uAGU/aWkg8jkJDOeU9zi4lxJs8pGJoINDF909othG0ApLTfJWkYBv+4fwUwscZHu4C0xtsVY4WYAg5N5u1qj/sfXuvKaa0aaMSOMZOAy/ytcLc+xpAIFUcpEQc6Pc0UzAJPe1p0nteORZIvwmz06WwuDnEgDZtx3rKDWdO03UGNZq9M125lBvj901jR6fpur2k0t7XROdYbsJFc9wm5tV43V/6aQTH/h6kxuouIdkALw/Uen9Q6FrS2Vr27He1x4K+7acNklG4ODaNOWT6m6bpdd0fUBsLXvMZLd/N/Cm4lZ/5LL9eA+kevTatxjkaS5vfsvewzCRgAy74XyT6Rjlb1d0QJABpwC+t6BgbGAAuLU5fjW36MskINnC5WmLv10wAxgrvPaWROPwuLo2HfqJHOAsrTx/+o2uu5pureQ4SXQ2+4DwufqgREHUKDgVun3GFjXYB3Fz3Hhc10ompsLXmgBxyum6k/U4jJPGNzX17nA2sjtweXN7YyuhqI5mZkj2sH20sLzYOKvuUpqX8dGWQDnsEiTBrt/2tBPcixazvG7nyhpGd3eks3YIWgtugByqcwYHBGf2QfWV/FmsFKctExwAOyQSg4WQgKaWktJ8JRQQCgKY7KBwolBAUUpRMjAiCAIgkiGNKYwijaUEYQo0fafKcHWKAzyksObKa1pBBrBCQOa0UCOAnMfx3F5SGH2kAWnAHbjNhMHB1msYFWtLbaS2j5WRrtpvv4WvTvLm5eQ6sIKtMBc1rTdtq8LdAbcC4Db935tc+JxDw0EbWm/ytUDj6oLTRINDmlUZ6jrRbWs3gfFXxfC0xSMZsDhgEXjyuZG5wD2OwcUtUZd7gzJPAGbVObUdxkoimHG13uBtYeq60nRzPY4lrGOAo4KmkeWO9OZxeasYqguT9V6yCDoGska18RILWeChjx4r6Ji9bqepndxuP/a+o6NoDRQXgPoCCtGH17pDa+i6RhaAO64N3/Zr+0WtdUG0d1xnanT6OKead1bOB/wCXwunrnVzwF4/qsE3UNWyBjyIbtyeNet629O55E6RPresOdLqTtg3H04x4tekh07IxgBL6dpY9PC2NlUAtu34U+11e1OvnyETRNlFEYXm+qQNg1DqOPC9NPK2JtcuPAXKn0TZXmWT3OKvOvWq8er15x+Se20cJL2YoVycrra3QbWufED8hciR/tqqBK3zqV1ZvQOb6Ugzkc/lKmILbINjBKN3c8DnKCaTc0jNl3PwqNmfZwEpwTX4P+Ut5Jq+yFANV8pZROKE8IIJCB/CNA/wgi1FFEwMIggCIJM4Y3JpGLQNRjhBmNN/lNDhQSRwiB7INpjdkJwIzXcZWRhynEoHGov3y7iAL7LQCza2vtuwO4KwscCM+U+NwwxxA8EoHGuI3uF5u+VqhcGutzqJPjhc+J1ZrnFp0T3NDqJzwmmx1w5r3ABwFitx7/K0QvMLImj7xd5ormmZr9pLBkfwtDHklpcTtHYKusNY+OtFIY3Nf7gwWGknJXkf9Q9U6UwdMheT6rxbV6GKcRRvc8BzeTa8HpZP91+qJZ69kRpou6U71yOe5+vefTOgZo9HEwDIAXqIQdvyuN0+mRtBwuvG/+mXcNAyVxftXLxzurv2t2NPucsWn0zWC+/lO3fqNQ6VwsXTQtzYwYj5Rzro95mfWVjKyw5RTawRRBoFyHgLNNMYiWt+7si0kTfvkNvKmJ1nv0EbHuPqSZcU4AV8LQ4ANWZzgDnhXJxn1m1Ya2NxPhePmducfFr2MunOrBbe1ncrjdV6N6MJdA+wMkeVpjUlbeLc79cB59tHlLfVZ5q7VvO0kVng/CU83+Oy2dKn964SXGyjJwlOKZqKAoiUJQSglO5KZx/8AEooJSilqJksFEOUCsJM4aCjaUoI2lCjQUTclLBRtPygznAAijYPBTL4SXYOaPyCj7d8BIzWd8haLb7SKBaM55WQOBJA47WmNdmyUzbQQIy77TdjwjY+iHHIJWIPsJrZP7TwUFx0N5sNaAQBdhatPJQDgTR8rlMeWGxS1RyBzWG9oGCfCbPUN6rrfQ6dNI1zWloIDvK4X0TD7JNVJy9xKV9WTFsMelY9rnSur2+F2Oi6f0dPDA3sBay8t/jj3+vV6G5KceOwXWnLhoJdvO0rn6BoawLrtaDAQeCFnmI65/Rm6d2hM0snvAprfKHU6oRg7eVydb63T5yIvdG84HgrVoIXTHdMeVN/5G95+1eHDc7LimM2hpIPCDVQ/pXjNsdx8LO+Tx3U+vG2dZufn42DUj07cUuKJ0790mGdh5RaHRl43y/sFufFtFqmGrO8gKa0UOFm1Hphjt3CbJJHGPc4Ln62R88bmwNskcotLMrxmvIOrk21V4CyOOVu6jodTpnbpm4ceQsD8uoBdGfx35s4W5AUT8IXD2g+SqUAlCSrJ7ICUEu8EpRR3gpbkJUTlRS/hRMIiBQAqwVLOGBNbSQCQjaaOEzOLrrAGOysFB2tWOElQ5jrBBKe3bnsa4tZAcpoccA3aBRgowSll9myB8qt3jCFNDT8owSO6zh2QjaTWDSYamEOwPCex7GsO4VjB7LEyw6wbI7BVqtUYdNIQBQaaJCIjf45jHHqX1AHOFsgH8lez6Qzc8uXkPpOMvjnnOXPdyvZdJJDaHNrDd7Xn29vXo9KMgLquIbEOy42nk2gXYWx2o3NrlOfjP+susDPXY54BHa0uTUCEWFNcPUjq6I4IXGvVSTGIU5rf7ll/XXnln1p1mudMAwc3hO0cfpDc825DFBExh9TL/KUdSGAhxtVrp55+OzBqGh2TgJk05nFMO1vlcSGV73+5pa3t8rdFI0DJws+07mavw79JH9xBcfJULQ3FYVfqmBvIWSXqMQNbgrjLUvS+pwxSaaQPPbC8HIQ1xx+F6Tr3UWfp3Njd7jigvKkkCyLvytfHHR4e8U45tA5xoDsFZKWXLRuhKAlWUBKYqycICrJwgJwhKWohtRMCBUBQAogVLOUYKMHCUCiBygzmuPFow5tHBv8AKS05V96GUzhm6vhND75yflIB5tGMYQo3dyKRXhJJV7iTZSEObnuaTWVYF/m0gPaRxXlW0iqvKZ9aLo7muXO63qC3RuAOXYGVsbxk4PdcnWE67XQ6Vgu3ZCV+Rj5tczx6H6X05j6VGSPuyvR9MYWjA7pei0g0+kjjrhq26ZpYue1xNzHuFWtDXlwwFkYHEXVlaGB4HCXsqZ6qfLCuf6hgfu2213Ndlvma9w5So46zys7r66MTkc+eeyaBPwAldOLJgZpPuv7T2XYJjBJLBuXK1OlEsxfEHMJOa7qpou3/AIZqdU1rg4kADhZHavUS+2Bh/JTf9tJcHFxJHlb4WAR09oBCr4m2z8c4aGSaPfJO8eQ1cvVaJ0DiWuL2+bXo5ZGwncw4rIXmOudSZ6pZA6nd64Tne/EyWuRqnXIc3Szl1cqPkJu+/JS7XRJyOzGfXPBEoSVVoSU1dQlCSoShJQS3HCBxpRxQEoLqWohtRMurBRWlAorUspTAUQKUCiBpCpTQUQclAorpCoYCjDkkORApmbuRNN8pIcrBQZ4q8H+UQdlJa/KMnaebvOCkOpqpmxRFxIx4W/6N6Y6ad2vnbz9lhcVkJ6l1BmmZexpt5X0fp8TNNp2RRtAoLPya/jk8uvatIYXOzwEbmlrfaqJAbdi1XqWKWLGCjkdS1MmIFELLE3Fp0b87Spa5aLsWcJTnUMKt5LwBwFTyCVPGkK2Oe6yVYOw0f5TLoJE0jWg5VSK71obRF3lc/U6vZI5vwlnXbBtZ7ndlyeoT+k10kjvcrjLV+k9V6q6P2RmyvPSPL3Fx5JtDPKZZC8mySl2t8543xj1nf6IusIbVWhJVNOi3YQk4VE/KElBdWSqJQ2qJQOrcUBKslASmnq7UQWoggtcjBSA5GCkylOBRApQKsFCpTQVdpYKu0LlNtWHJVorwgzAcog5JtFaDNDshJ1moMbNoPuOArLw0W44SunQO6hrwauNhSt5Gfl36x6X6V6cYohK8e9+SV6thAG0H9yudo2mKJoFA0tYfVC/yue/XK1OkAb5S7sYWaR+5wDVoiyQCkqRui9rQq1IcAJGct7IL+VDNXtKSp8DDqA7PdP8AVYGknhcfUk6fUF4B2OVSTukYGsdVpq616jqDW2Glc+SeWY0MN7kpcxZGysH5KzT61sTLtOJ1utL5WQtu/wAleb6rrTqJaafaEGt6g+dxaw01YC/x/K1znn1fjxe+1GShukBcqLlo6Omd8ISUJchJQnoiUJKolDeEF0VqiUJKolA6IlASoThASgujBUQX8qIBINI2uUUTYQYciBKiiSxAqwVFEKWCiBUUQaWrsqKJqZNXKXERt7r0v09pPSiFAWeSoostuTdt1XpGW1oJNKzJt8lRRZCD03uO4rXCckqKIaQ5zqakgkuCiiB/RyNbIKIwuVP/AEZMcKKJcP8Ajh9U6jsftF2uPNqJJj7nY8KKLoxmc6rx5l+0q0JJUUVtVWpaiiCVaElRRBKu1VqKJBRKq8qKIIJKolRRADaiiiEv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220" name="Picture 4" descr="http://t1.gstatic.com/images?q=tbn:ANd9GcSk3dHJQeAfW0x60t4NOe1Dqix1Btja3rqDf4EZBU_yq56eI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53" y="2242245"/>
            <a:ext cx="3672408" cy="244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24.media.tumblr.com/tumblr_loz0be8HZA1qma5gx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1843"/>
            <a:ext cx="3240360" cy="41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43608" y="908720"/>
            <a:ext cx="3057148" cy="639762"/>
          </a:xfrm>
        </p:spPr>
        <p:txBody>
          <a:bodyPr/>
          <a:lstStyle/>
          <a:p>
            <a:r>
              <a:rPr lang="en-AU" dirty="0" smtClean="0"/>
              <a:t>Tongue Rolling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788024" y="836712"/>
            <a:ext cx="3055717" cy="639762"/>
          </a:xfrm>
        </p:spPr>
        <p:txBody>
          <a:bodyPr/>
          <a:lstStyle/>
          <a:p>
            <a:r>
              <a:rPr lang="en-AU" dirty="0" smtClean="0"/>
              <a:t>Cleft Chin</a:t>
            </a:r>
            <a:endParaRPr lang="en-AU" dirty="0"/>
          </a:p>
        </p:txBody>
      </p:sp>
      <p:pic>
        <p:nvPicPr>
          <p:cNvPr id="10242" name="Picture 2" descr="http://upload.wikimedia.org/wikipedia/commons/thumb/4/4f/Rolled_tongue_flikr.jpg/220px-Rolled_tongue_flik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42262"/>
            <a:ext cx="3600400" cy="238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t3.gstatic.com/images?q=tbn:ANd9GcQtUbAphAP_DWKCkp03FC7D0vbrrXFk-_Xdu_2zK520fcFiof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2952328" cy="443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43608" y="908720"/>
            <a:ext cx="3057148" cy="639762"/>
          </a:xfrm>
        </p:spPr>
        <p:txBody>
          <a:bodyPr/>
          <a:lstStyle/>
          <a:p>
            <a:r>
              <a:rPr lang="en-AU" dirty="0" smtClean="0"/>
              <a:t>Roman Nose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788024" y="908720"/>
            <a:ext cx="3055717" cy="639762"/>
          </a:xfrm>
        </p:spPr>
        <p:txBody>
          <a:bodyPr/>
          <a:lstStyle/>
          <a:p>
            <a:r>
              <a:rPr lang="en-AU" dirty="0" smtClean="0"/>
              <a:t>Left/Right handed</a:t>
            </a:r>
            <a:endParaRPr lang="en-AU" dirty="0"/>
          </a:p>
        </p:txBody>
      </p:sp>
      <p:pic>
        <p:nvPicPr>
          <p:cNvPr id="11266" name="Picture 2" descr="http://www.storyworldwide.com/wp-content/uploads/2010/07/Eric_Martuc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1812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img68.imageshack.us/img68/9493/zimerman0w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05433"/>
            <a:ext cx="2265387" cy="29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lefthandersday.com/product-slides/writ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120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-4124325" y="90805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 </a:t>
            </a:r>
          </a:p>
        </p:txBody>
      </p:sp>
      <p:graphicFrame>
        <p:nvGraphicFramePr>
          <p:cNvPr id="645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8831"/>
              </p:ext>
            </p:extLst>
          </p:nvPr>
        </p:nvGraphicFramePr>
        <p:xfrm>
          <a:off x="683568" y="548680"/>
          <a:ext cx="7200082" cy="5718773"/>
        </p:xfrm>
        <a:graphic>
          <a:graphicData uri="http://schemas.openxmlformats.org/drawingml/2006/table">
            <a:tbl>
              <a:tblPr/>
              <a:tblGrid>
                <a:gridCol w="1727970"/>
                <a:gridCol w="1368425"/>
                <a:gridCol w="1439862"/>
                <a:gridCol w="1368425"/>
                <a:gridCol w="1295400"/>
              </a:tblGrid>
              <a:tr h="822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Trait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57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Dominant Phenotype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Possible Dominant Genotypes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Recessive Phenotype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Recessive Genotype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ear lobes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free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LL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attached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color of iris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blue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EE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blue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widow's peak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peak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PP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peak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pp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cheek dimples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dimples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DD or Dd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dimples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dd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face freckles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freckles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FF or Ff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freckles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ff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mid-digital hair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hair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HH or Hh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hair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hh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Hitchhiker's thumb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straight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TT or Tt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curved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tt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Hallux length (toes)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 2nd toe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BB or Bb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 big toe or = to 2nd toe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bb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tongue rolling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ability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RR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ability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rr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cleft chin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cleft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YY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 cleft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yy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Nose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Roman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NN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5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Handeness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WW or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Ww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ww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-4124325" y="55832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463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388</TotalTime>
  <Words>187</Words>
  <Application>Microsoft Office PowerPoint</Application>
  <PresentationFormat>On-screen Show (4:3)</PresentationFormat>
  <Paragraphs>88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Austin</vt:lpstr>
      <vt:lpstr>PP6: Heritable Traits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PP1: Introduction Biological Science</dc:title>
  <dc:creator>Michelle Steenhuizen</dc:creator>
  <cp:lastModifiedBy>Michelle STEENHUIZEN</cp:lastModifiedBy>
  <cp:revision>25</cp:revision>
  <cp:lastPrinted>2013-01-19T10:15:31Z</cp:lastPrinted>
  <dcterms:created xsi:type="dcterms:W3CDTF">2013-01-18T23:47:01Z</dcterms:created>
  <dcterms:modified xsi:type="dcterms:W3CDTF">2019-12-05T11:03:21Z</dcterms:modified>
</cp:coreProperties>
</file>