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6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3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8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55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6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4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8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5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31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13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C8B6-5A5A-4D6E-818A-F7584AF9D781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6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13" y="3895011"/>
            <a:ext cx="536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the stimulus response model for when someone taps you on the shoulder.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7406"/>
              </p:ext>
            </p:extLst>
          </p:nvPr>
        </p:nvGraphicFramePr>
        <p:xfrm>
          <a:off x="8779492" y="97093"/>
          <a:ext cx="3311149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Stimulus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Receptor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 centre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Effector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Response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513" y="4779496"/>
            <a:ext cx="524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the stimulus response model for when you step on a sharp object on the beach.</a:t>
            </a:r>
            <a:endParaRPr lang="en-A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91440"/>
            <a:ext cx="1024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 is the difference between these two stimulus response models?</a:t>
            </a:r>
            <a:endParaRPr lang="en-AU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82" y="3725886"/>
            <a:ext cx="2796386" cy="2796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1" y="4361964"/>
            <a:ext cx="2817033" cy="18780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" y="771080"/>
            <a:ext cx="118644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Stimulus-Response Model </a:t>
            </a:r>
          </a:p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Stimulus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Receptor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 centre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Effector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Stimuli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environment are detected by receptors in our sense organs.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Sensory neurons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nerve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impulses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CNS where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interneurons process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Nerve impulses are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 to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muscles/organs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neurons in the PNS.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Muscles / organs then work to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response from the body.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119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9441"/>
            <a:ext cx="12151998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AU" dirty="0">
                <a:ea typeface="Calibri" panose="020F0502020204030204" pitchFamily="34" charset="0"/>
                <a:cs typeface="Times New Roman" panose="02020603050405020304" pitchFamily="18" charset="0"/>
              </a:rPr>
              <a:t>A reflex action is an involuntary, almost instantaneous movement in response to a stimulus.</a:t>
            </a:r>
          </a:p>
          <a:p>
            <a:pPr marL="0" lvl="0" indent="0">
              <a:buNone/>
            </a:pPr>
            <a:r>
              <a:rPr lang="en-AU" dirty="0">
                <a:ea typeface="Calibri" panose="020F0502020204030204" pitchFamily="34" charset="0"/>
                <a:cs typeface="Times New Roman" panose="02020603050405020304" pitchFamily="18" charset="0"/>
              </a:rPr>
              <a:t>During a reflex action, the sensory neuron carries the message from the receptor to the spinal cord as usual.</a:t>
            </a:r>
          </a:p>
          <a:p>
            <a:pPr marL="0" indent="0">
              <a:buNone/>
            </a:pPr>
            <a:r>
              <a:rPr lang="en-AU" dirty="0" smtClean="0"/>
              <a:t>Match </a:t>
            </a:r>
            <a:r>
              <a:rPr lang="en-AU" dirty="0" smtClean="0"/>
              <a:t>the following keywords with their correct place in the stimulus response model diagram.</a:t>
            </a:r>
          </a:p>
          <a:p>
            <a:pPr marL="0" indent="0">
              <a:buNone/>
            </a:pPr>
            <a:r>
              <a:rPr lang="en-AU" dirty="0" smtClean="0"/>
              <a:t>Response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Sense Organ</a:t>
            </a:r>
          </a:p>
          <a:p>
            <a:pPr marL="0" indent="0">
              <a:buNone/>
            </a:pPr>
            <a:r>
              <a:rPr lang="en-AU" dirty="0" smtClean="0"/>
              <a:t>Sensory Neuron</a:t>
            </a:r>
          </a:p>
          <a:p>
            <a:pPr marL="0" indent="0">
              <a:buNone/>
            </a:pPr>
            <a:r>
              <a:rPr lang="en-AU" dirty="0" smtClean="0"/>
              <a:t>Effector</a:t>
            </a:r>
          </a:p>
          <a:p>
            <a:pPr marL="0" indent="0">
              <a:buNone/>
            </a:pPr>
            <a:r>
              <a:rPr lang="en-AU" dirty="0" smtClean="0"/>
              <a:t>Spinal Cord</a:t>
            </a:r>
          </a:p>
          <a:p>
            <a:pPr marL="0" indent="0">
              <a:buNone/>
            </a:pPr>
            <a:r>
              <a:rPr lang="en-AU" dirty="0" smtClean="0"/>
              <a:t>Interneuron</a:t>
            </a:r>
          </a:p>
          <a:p>
            <a:pPr marL="0" indent="0">
              <a:buNone/>
            </a:pPr>
            <a:r>
              <a:rPr lang="en-AU" dirty="0" smtClean="0"/>
              <a:t>Stimulus</a:t>
            </a:r>
          </a:p>
          <a:p>
            <a:pPr marL="0" indent="0">
              <a:buNone/>
            </a:pPr>
            <a:r>
              <a:rPr lang="en-AU" dirty="0" smtClean="0"/>
              <a:t>Motor Neuron</a:t>
            </a:r>
            <a:endParaRPr lang="en-AU" dirty="0"/>
          </a:p>
        </p:txBody>
      </p:sp>
      <p:pic>
        <p:nvPicPr>
          <p:cNvPr id="4" name="Picture 3" descr="L:\1. Publishing and Editorial\1. Product\Oxford Science\Oxford Science 9\3. Extras\8. Student worksheets\Artwork\images for Julia\JPEGs\SW0310_01026-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78" y="2704687"/>
            <a:ext cx="8011620" cy="41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23134" y="3260099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smtClean="0"/>
              <a:t>8</a:t>
            </a:r>
            <a:endParaRPr lang="en-A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17721" y="2909268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3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38212" y="4889171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2</a:t>
            </a:r>
            <a:endParaRPr lang="en-A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178636" y="4646978"/>
            <a:ext cx="10818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6</a:t>
            </a:r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17721" y="6229529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1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178636" y="5611230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7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97229" y="4883491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5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12982" y="3016479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4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3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4634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Neurons carry electrical messages, called nerve impulses, from one part of the body to another at very high speed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Match the following sentences.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		 		</a:t>
            </a:r>
          </a:p>
          <a:p>
            <a:pPr marL="0" indent="0">
              <a:buNone/>
            </a:pPr>
            <a:r>
              <a:rPr lang="en-AU" dirty="0" smtClean="0"/>
              <a:t>		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24213"/>
              </p:ext>
            </p:extLst>
          </p:nvPr>
        </p:nvGraphicFramePr>
        <p:xfrm>
          <a:off x="1617396" y="2463274"/>
          <a:ext cx="9565546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373"/>
                <a:gridCol w="3606484"/>
                <a:gridCol w="310668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     Sensory Neurons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1     carry information from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the CNS to the PNS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4      have no myelin  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 sheath</a:t>
                      </a:r>
                    </a:p>
                    <a:p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B      Interneurons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2     carry information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from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the PNS to the CNS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5      have cell body in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 the dendrites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      Motor neurons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3     carry information from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neuron to neuron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6      have cell body on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 the axon periphery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639747"/>
            <a:ext cx="3237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a synapse?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983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8</cp:revision>
  <dcterms:created xsi:type="dcterms:W3CDTF">2019-03-14T04:18:37Z</dcterms:created>
  <dcterms:modified xsi:type="dcterms:W3CDTF">2020-03-13T02:04:50Z</dcterms:modified>
</cp:coreProperties>
</file>