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C8B6-5A5A-4D6E-818A-F7584AF9D781}" type="datetimeFigureOut">
              <a:rPr lang="en-AU" smtClean="0"/>
              <a:t>14/03/2019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DB2B-2BF3-4493-84EB-9017CFF9E2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462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C8B6-5A5A-4D6E-818A-F7584AF9D781}" type="datetimeFigureOut">
              <a:rPr lang="en-AU" smtClean="0"/>
              <a:t>14/03/2019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DB2B-2BF3-4493-84EB-9017CFF9E2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23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C8B6-5A5A-4D6E-818A-F7584AF9D781}" type="datetimeFigureOut">
              <a:rPr lang="en-AU" smtClean="0"/>
              <a:t>14/03/2019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DB2B-2BF3-4493-84EB-9017CFF9E2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986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C8B6-5A5A-4D6E-818A-F7584AF9D781}" type="datetimeFigureOut">
              <a:rPr lang="en-AU" smtClean="0"/>
              <a:t>14/03/2019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DB2B-2BF3-4493-84EB-9017CFF9E2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48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C8B6-5A5A-4D6E-818A-F7584AF9D781}" type="datetimeFigureOut">
              <a:rPr lang="en-AU" smtClean="0"/>
              <a:t>14/03/2019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DB2B-2BF3-4493-84EB-9017CFF9E2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255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C8B6-5A5A-4D6E-818A-F7584AF9D781}" type="datetimeFigureOut">
              <a:rPr lang="en-AU" smtClean="0"/>
              <a:t>14/03/2019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DB2B-2BF3-4493-84EB-9017CFF9E2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162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C8B6-5A5A-4D6E-818A-F7584AF9D781}" type="datetimeFigureOut">
              <a:rPr lang="en-AU" smtClean="0"/>
              <a:t>14/03/2019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DB2B-2BF3-4493-84EB-9017CFF9E2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645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C8B6-5A5A-4D6E-818A-F7584AF9D781}" type="datetimeFigureOut">
              <a:rPr lang="en-AU" smtClean="0"/>
              <a:t>14/03/2019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DB2B-2BF3-4493-84EB-9017CFF9E2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687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C8B6-5A5A-4D6E-818A-F7584AF9D781}" type="datetimeFigureOut">
              <a:rPr lang="en-AU" smtClean="0"/>
              <a:t>14/03/2019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DB2B-2BF3-4493-84EB-9017CFF9E2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952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C8B6-5A5A-4D6E-818A-F7584AF9D781}" type="datetimeFigureOut">
              <a:rPr lang="en-AU" smtClean="0"/>
              <a:t>14/03/2019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DB2B-2BF3-4493-84EB-9017CFF9E2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331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C8B6-5A5A-4D6E-818A-F7584AF9D781}" type="datetimeFigureOut">
              <a:rPr lang="en-AU" smtClean="0"/>
              <a:t>14/03/2019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DB2B-2BF3-4493-84EB-9017CFF9E2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13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DC8B6-5A5A-4D6E-818A-F7584AF9D781}" type="datetimeFigureOut">
              <a:rPr lang="en-AU" smtClean="0"/>
              <a:t>14/03/2019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6DB2B-2BF3-4493-84EB-9017CFF9E2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269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957771"/>
            <a:ext cx="85533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Describe the stimulus response model for when someone taps you on the shoulder.</a:t>
            </a:r>
            <a:endParaRPr lang="en-A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097406"/>
              </p:ext>
            </p:extLst>
          </p:nvPr>
        </p:nvGraphicFramePr>
        <p:xfrm>
          <a:off x="8779492" y="97093"/>
          <a:ext cx="3311149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111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Stimulus </a:t>
                      </a:r>
                      <a:r>
                        <a:rPr lang="en-A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A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Receptor </a:t>
                      </a:r>
                      <a:r>
                        <a:rPr lang="en-A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A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Control centre </a:t>
                      </a:r>
                      <a:r>
                        <a:rPr lang="en-A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A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Effector </a:t>
                      </a:r>
                      <a:r>
                        <a:rPr lang="en-A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A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Response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2331630"/>
            <a:ext cx="52421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Describe the stimulus response model for when you step on a sharp object on the beach.</a:t>
            </a:r>
            <a:endParaRPr lang="en-A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792052"/>
            <a:ext cx="10240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What is the difference between these two stimulus response models?</a:t>
            </a:r>
            <a:endParaRPr lang="en-AU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333" y="1287176"/>
            <a:ext cx="2796386" cy="27963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693" y="2002841"/>
            <a:ext cx="3373625" cy="224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95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944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dirty="0" smtClean="0"/>
              <a:t>Match the following keywords with their correct place in the stimulus response model diagram.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Response</a:t>
            </a:r>
          </a:p>
          <a:p>
            <a:pPr marL="0" indent="0">
              <a:buNone/>
            </a:pPr>
            <a:r>
              <a:rPr lang="en-AU" dirty="0" smtClean="0"/>
              <a:t>Sense Organ</a:t>
            </a:r>
          </a:p>
          <a:p>
            <a:pPr marL="0" indent="0">
              <a:buNone/>
            </a:pPr>
            <a:r>
              <a:rPr lang="en-AU" dirty="0" smtClean="0"/>
              <a:t>Sensory Neuron</a:t>
            </a:r>
          </a:p>
          <a:p>
            <a:pPr marL="0" indent="0">
              <a:buNone/>
            </a:pPr>
            <a:r>
              <a:rPr lang="en-AU" dirty="0" smtClean="0"/>
              <a:t>Effector</a:t>
            </a:r>
          </a:p>
          <a:p>
            <a:pPr marL="0" indent="0">
              <a:buNone/>
            </a:pPr>
            <a:r>
              <a:rPr lang="en-AU" dirty="0" smtClean="0"/>
              <a:t>Spinal Cord</a:t>
            </a:r>
          </a:p>
          <a:p>
            <a:pPr marL="0" indent="0">
              <a:buNone/>
            </a:pPr>
            <a:r>
              <a:rPr lang="en-AU" dirty="0" smtClean="0"/>
              <a:t>Interneuron</a:t>
            </a:r>
          </a:p>
          <a:p>
            <a:pPr marL="0" indent="0">
              <a:buNone/>
            </a:pPr>
            <a:r>
              <a:rPr lang="en-AU" dirty="0" smtClean="0"/>
              <a:t>Stimulus</a:t>
            </a:r>
          </a:p>
          <a:p>
            <a:pPr marL="0" indent="0">
              <a:buNone/>
            </a:pPr>
            <a:r>
              <a:rPr lang="en-AU" dirty="0" smtClean="0"/>
              <a:t>Motor Neuron</a:t>
            </a:r>
            <a:endParaRPr lang="en-AU" dirty="0"/>
          </a:p>
        </p:txBody>
      </p:sp>
      <p:pic>
        <p:nvPicPr>
          <p:cNvPr id="4" name="Picture 3" descr="L:\1. Publishing and Editorial\1. Product\Oxford Science\Oxford Science 9\3. Extras\8. Student worksheets\Artwork\images for Julia\JPEGs\SW0310_01026-r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461" y="1739104"/>
            <a:ext cx="8011620" cy="41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373217" y="2294516"/>
            <a:ext cx="15050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smtClean="0"/>
              <a:t>8</a:t>
            </a:r>
            <a:endParaRPr lang="en-A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967804" y="1943685"/>
            <a:ext cx="15050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/>
              <a:t>3</a:t>
            </a:r>
            <a:endParaRPr lang="en-A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088295" y="3923588"/>
            <a:ext cx="15050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/>
              <a:t>2</a:t>
            </a:r>
            <a:endParaRPr lang="en-A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928719" y="3681395"/>
            <a:ext cx="10818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/>
              <a:t>6</a:t>
            </a:r>
            <a:endParaRPr lang="en-A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967804" y="5263946"/>
            <a:ext cx="15050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/>
              <a:t>1</a:t>
            </a:r>
            <a:endParaRPr lang="en-AU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928719" y="4645647"/>
            <a:ext cx="15050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/>
              <a:t>7</a:t>
            </a:r>
            <a:endParaRPr lang="en-A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847312" y="3917908"/>
            <a:ext cx="15050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/>
              <a:t>5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763065" y="2050896"/>
            <a:ext cx="15050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/>
              <a:t>4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76313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4634"/>
            <a:ext cx="12192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Neurons carry electrical messages, called nerve impulses, from one part of the body to another at very high speed</a:t>
            </a:r>
            <a:r>
              <a:rPr lang="en-AU" dirty="0" smtClean="0"/>
              <a:t>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Match the following sentences.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		 		</a:t>
            </a:r>
          </a:p>
          <a:p>
            <a:pPr marL="0" indent="0">
              <a:buNone/>
            </a:pPr>
            <a:r>
              <a:rPr lang="en-AU" dirty="0" smtClean="0"/>
              <a:t>		</a:t>
            </a:r>
            <a:endParaRPr lang="en-AU" dirty="0"/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028573"/>
              </p:ext>
            </p:extLst>
          </p:nvPr>
        </p:nvGraphicFramePr>
        <p:xfrm>
          <a:off x="1617396" y="2463274"/>
          <a:ext cx="9565546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2373"/>
                <a:gridCol w="3606484"/>
                <a:gridCol w="3106689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A     Sensory Neurons 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1     carry information from </a:t>
                      </a:r>
                      <a:br>
                        <a:rPr lang="en-AU" sz="2400" dirty="0" smtClean="0"/>
                      </a:br>
                      <a:r>
                        <a:rPr lang="en-AU" sz="2400" dirty="0" smtClean="0"/>
                        <a:t>       the CNS to the PNS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 smtClean="0"/>
                        <a:t>4      have cell body in </a:t>
                      </a:r>
                      <a:br>
                        <a:rPr lang="en-AU" sz="2400" dirty="0" smtClean="0"/>
                      </a:br>
                      <a:r>
                        <a:rPr lang="en-AU" sz="2400" dirty="0" smtClean="0"/>
                        <a:t>        the axon</a:t>
                      </a:r>
                    </a:p>
                    <a:p>
                      <a:endParaRPr lang="en-A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B      Interneurons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2     carry information</a:t>
                      </a:r>
                      <a:r>
                        <a:rPr lang="en-AU" sz="2400" baseline="0" dirty="0" smtClean="0"/>
                        <a:t> </a:t>
                      </a:r>
                      <a:r>
                        <a:rPr lang="en-AU" sz="2400" dirty="0" smtClean="0"/>
                        <a:t>from </a:t>
                      </a:r>
                      <a:br>
                        <a:rPr lang="en-AU" sz="2400" dirty="0" smtClean="0"/>
                      </a:br>
                      <a:r>
                        <a:rPr lang="en-AU" sz="2400" dirty="0" smtClean="0"/>
                        <a:t>       the PNS to the CNS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5      have cell body in </a:t>
                      </a:r>
                      <a:br>
                        <a:rPr lang="en-AU" sz="2400" dirty="0" smtClean="0"/>
                      </a:br>
                      <a:r>
                        <a:rPr lang="en-AU" sz="2400" dirty="0" smtClean="0"/>
                        <a:t>        the dendrites</a:t>
                      </a:r>
                      <a:endParaRPr lang="en-A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C      Motor neurons 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3     carry information from </a:t>
                      </a:r>
                      <a:br>
                        <a:rPr lang="en-AU" sz="2400" dirty="0" smtClean="0"/>
                      </a:br>
                      <a:r>
                        <a:rPr lang="en-AU" sz="2400" dirty="0" smtClean="0"/>
                        <a:t>       neuron to neuron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6      have cell body on </a:t>
                      </a:r>
                      <a:br>
                        <a:rPr lang="en-AU" sz="2400" dirty="0" smtClean="0"/>
                      </a:br>
                      <a:r>
                        <a:rPr lang="en-AU" sz="2400" dirty="0" smtClean="0"/>
                        <a:t>        the axon periphery</a:t>
                      </a:r>
                      <a:endParaRPr lang="en-AU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5639747"/>
            <a:ext cx="3237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What is a synapse?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89838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157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teacher</cp:lastModifiedBy>
  <cp:revision>5</cp:revision>
  <dcterms:created xsi:type="dcterms:W3CDTF">2019-03-14T04:18:37Z</dcterms:created>
  <dcterms:modified xsi:type="dcterms:W3CDTF">2019-03-14T08:52:18Z</dcterms:modified>
</cp:coreProperties>
</file>