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80" r:id="rId3"/>
    <p:sldId id="279" r:id="rId4"/>
    <p:sldId id="257" r:id="rId5"/>
    <p:sldId id="262" r:id="rId6"/>
    <p:sldId id="263" r:id="rId7"/>
    <p:sldId id="276" r:id="rId8"/>
    <p:sldId id="282" r:id="rId9"/>
    <p:sldId id="281" r:id="rId10"/>
    <p:sldId id="264" r:id="rId11"/>
    <p:sldId id="283" r:id="rId12"/>
    <p:sldId id="28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3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19/03/2020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-14465"/>
            <a:ext cx="4952528" cy="7039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000703"/>
            <a:ext cx="75310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endocrine system is a collection of glands and organs that secrete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 into the bloodstream.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function is to maintain the body’s internal environment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four different endocrine glands in the body.</a:t>
            </a: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0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decreased body temperature by shivering.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29413"/>
              </p:ext>
            </p:extLst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7990" y="254441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005297" y="285464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63558" y="2733889"/>
            <a:ext cx="199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Shivering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4959058" y="2746998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410681" y="2595389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23" y="2401705"/>
            <a:ext cx="2932313" cy="384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decreased body temperature by having goose bumps.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7990" y="254441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005297" y="285464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500471" y="256393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Goosebumps trap warm air next to skin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510936" y="285464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72952" y="253233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323" y="3995945"/>
            <a:ext cx="45243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low blood sugar (glucose) by eating a sugary snack.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8470" y="252169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005297" y="285464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500471" y="2563936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Eat a sugary snack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510936" y="285464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72952" y="253233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56" y="3394933"/>
            <a:ext cx="4495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endocrine system and </a:t>
            </a:r>
            <a:r>
              <a:rPr lang="en-AU" sz="2800" dirty="0"/>
              <a:t>helps you understand how our </a:t>
            </a:r>
            <a:r>
              <a:rPr lang="en-AU" sz="2800" dirty="0" smtClean="0"/>
              <a:t>body maintains its optimal internal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4434842"/>
            <a:ext cx="11394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negative feedback loop for the body responding to </a:t>
            </a:r>
            <a:r>
              <a:rPr lang="en-AU" sz="2800" dirty="0" smtClean="0"/>
              <a:t>a decreased number of red blood cells, by producing more.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-2" y="254950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50398" y="590437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homeostasis?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125141"/>
            <a:ext cx="932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is an air conditioner used to explain negative feedback?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85006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857789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function of negative feedback within the body?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126521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2" grpId="0"/>
      <p:bldP spid="15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73461"/>
            <a:ext cx="121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question on page 57 of the textbook, in your book or device.</a:t>
            </a:r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56" y="2468796"/>
            <a:ext cx="4486275" cy="36766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1469"/>
            <a:ext cx="9518847" cy="5329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The hypothalamus 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bundle of nerves that links the nervous and endocrine systems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monitors the body’s internal environment, i.e. temperature, metabolism, water content.</a:t>
            </a:r>
          </a:p>
          <a:p>
            <a:pPr marL="0" indent="0">
              <a:buNone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hypothalamus secretes hormones to the </a:t>
            </a:r>
            <a:b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pituitary 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gland, which then 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gives instructions to			 other glands throughout the body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is the pituitary gland also called </a:t>
            </a:r>
            <a:b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‘master gland’?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9172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3611"/>
            <a:ext cx="7790212" cy="2523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Hormones are specific to their target cells.</a:t>
            </a:r>
          </a:p>
          <a:p>
            <a:pPr marL="0" indent="0">
              <a:buNone/>
            </a:pPr>
            <a:r>
              <a:rPr lang="en-AU" dirty="0"/>
              <a:t>They fit together like a lock and key.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Which target cell/s will Hormone A act upon? Explain your choice.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954573" y="3529451"/>
            <a:ext cx="10506476" cy="3123210"/>
            <a:chOff x="954573" y="3529451"/>
            <a:chExt cx="10506476" cy="312321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t="25122"/>
            <a:stretch/>
          </p:blipFill>
          <p:spPr>
            <a:xfrm>
              <a:off x="954573" y="3529451"/>
              <a:ext cx="10506476" cy="312321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481943" y="4509525"/>
              <a:ext cx="732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X</a:t>
              </a:r>
              <a:endParaRPr lang="en-AU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36563" y="4399126"/>
              <a:ext cx="732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Z</a:t>
              </a:r>
              <a:endParaRPr lang="en-AU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09253" y="4414393"/>
              <a:ext cx="732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Y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Homeostasis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2" y="3506073"/>
            <a:ext cx="3424167" cy="33519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homeostasis.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negative feedback using an example in the endocrine system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8735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Our body maintains its internal environment, as the brain tells our bodies to change their behaviour. 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How does your behaviour change when you are:</a:t>
            </a:r>
          </a:p>
          <a:p>
            <a:r>
              <a:rPr lang="en-AU" sz="2800" dirty="0" smtClean="0"/>
              <a:t>- Cold?</a:t>
            </a:r>
          </a:p>
          <a:p>
            <a:r>
              <a:rPr lang="en-AU" sz="2800" dirty="0" smtClean="0"/>
              <a:t>- Hot?</a:t>
            </a:r>
          </a:p>
          <a:p>
            <a:r>
              <a:rPr lang="en-AU" sz="2800" dirty="0" smtClean="0"/>
              <a:t>- Thirsty?</a:t>
            </a:r>
          </a:p>
          <a:p>
            <a:r>
              <a:rPr lang="en-AU" sz="2800" dirty="0" smtClean="0"/>
              <a:t>- Feeling dizzy?</a:t>
            </a:r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007692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Homeostasis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Homeostasis is the process of regulating the internal conditions of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It </a:t>
            </a:r>
            <a:r>
              <a:rPr lang="en-GB" sz="2800" dirty="0"/>
              <a:t>is the result of the coordination of the nervous system, hormones </a:t>
            </a:r>
            <a:r>
              <a:rPr lang="en-GB" sz="2800" dirty="0" smtClean="0"/>
              <a:t>and </a:t>
            </a:r>
            <a:r>
              <a:rPr lang="en-GB" sz="2800" dirty="0"/>
              <a:t>organs.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Homeostasis works to control the body’s: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 and salt content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energy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oxygen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concentration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wastes in the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Homeostasis involves receptors that are sensitive to a particular stimulus, and effectors that have an effect on the same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stimulus (stimulus-response model).</a:t>
            </a: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58402"/>
              </p:ext>
            </p:extLst>
          </p:nvPr>
        </p:nvGraphicFramePr>
        <p:xfrm>
          <a:off x="9605692" y="102854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three things have</a:t>
                      </a:r>
                      <a:r>
                        <a:rPr lang="en-AU" baseline="0" dirty="0" smtClean="0"/>
                        <a:t> to coordinate during homeostasis?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69827"/>
              </p:ext>
            </p:extLst>
          </p:nvPr>
        </p:nvGraphicFramePr>
        <p:xfrm>
          <a:off x="5429430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Homeo = same</a:t>
                      </a:r>
                    </a:p>
                    <a:p>
                      <a:pPr>
                        <a:defRPr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Stasis = stable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4557"/>
              </p:ext>
            </p:extLst>
          </p:nvPr>
        </p:nvGraphicFramePr>
        <p:xfrm>
          <a:off x="9602730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homeostasis?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777" y="2697765"/>
            <a:ext cx="6023097" cy="3339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26970"/>
              </p:ext>
            </p:extLst>
          </p:nvPr>
        </p:nvGraphicFramePr>
        <p:xfrm>
          <a:off x="6956081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outcome of negative feedback</a:t>
                      </a:r>
                      <a:r>
                        <a:rPr lang="en-AU" baseline="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22698"/>
              </p:ext>
            </p:extLst>
          </p:nvPr>
        </p:nvGraphicFramePr>
        <p:xfrm>
          <a:off x="9587916" y="148208"/>
          <a:ext cx="2463077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 Share:</a:t>
                      </a:r>
                    </a:p>
                    <a:p>
                      <a:r>
                        <a:rPr lang="en-AU" dirty="0" smtClean="0"/>
                        <a:t>How will the air conditioner</a:t>
                      </a:r>
                      <a:r>
                        <a:rPr lang="en-AU" baseline="0" dirty="0" smtClean="0"/>
                        <a:t> respond if the temperature of the room dropped below the optimal range?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96338" y="4458410"/>
            <a:ext cx="5870536" cy="14539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652007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feedback occurs when the body responds to remove a stimulus.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reverse-cycle air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conditioner.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sensor called a thermostat is set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particular temperature range, such as 21–23°C. 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temperature of the room goes above 23°C, the air conditioner switches on and cools the room until the required temperature is reached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then switches off.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40" y="3521292"/>
            <a:ext cx="5928113" cy="3620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38484"/>
              </p:ext>
            </p:extLst>
          </p:nvPr>
        </p:nvGraphicFramePr>
        <p:xfrm>
          <a:off x="6956081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normal body temperature?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33395"/>
              </p:ext>
            </p:extLst>
          </p:nvPr>
        </p:nvGraphicFramePr>
        <p:xfrm>
          <a:off x="9587916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 Share:</a:t>
                      </a:r>
                    </a:p>
                    <a:p>
                      <a:r>
                        <a:rPr lang="en-AU" dirty="0" smtClean="0"/>
                        <a:t>How will the body</a:t>
                      </a:r>
                      <a:r>
                        <a:rPr lang="en-AU" baseline="0" dirty="0" smtClean="0"/>
                        <a:t> respond to an increase in body temperature?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1093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Feedback in the Body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body temperature sits around 37°C. If body temperature increases or decreases by more than a few degrees, it can be fatal.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maintain a constant body temperature, several things can happen: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Sweating (perspiration) evaporates water on the skin.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Shivering creates heat in the muscles.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 flow is diverted or sent to the skin.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Goose bumps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skin trap warm 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Behaviour can also change to 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increase/decrease body temperature.</a:t>
            </a:r>
          </a:p>
          <a:p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74"/>
              </p:ext>
            </p:extLst>
          </p:nvPr>
        </p:nvGraphicFramePr>
        <p:xfrm>
          <a:off x="9592649" y="1885189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 Share:</a:t>
                      </a:r>
                    </a:p>
                    <a:p>
                      <a:r>
                        <a:rPr lang="en-AU" dirty="0" smtClean="0"/>
                        <a:t>List some behavioural</a:t>
                      </a:r>
                      <a:r>
                        <a:rPr lang="en-AU" baseline="0" dirty="0" smtClean="0"/>
                        <a:t> changes to a decrease in body temperature.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86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Negative feedback can be represented in a flowchart, or negative feedback loop, which shows that the original stimulus has been removed.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98369" y="398027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3005296" y="4329634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569552" y="4349607"/>
            <a:ext cx="199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Sweating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5085942" y="4326997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650198" y="398027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"/>
          <a:stretch/>
        </p:blipFill>
        <p:spPr>
          <a:xfrm>
            <a:off x="8056390" y="2135040"/>
            <a:ext cx="3300830" cy="294811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0" y="2203197"/>
            <a:ext cx="7790212" cy="150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Describe the negative feedback loop for the body responding to increased body temperature by sweating.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63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820</Words>
  <Application>Microsoft Office PowerPoint</Application>
  <PresentationFormat>Widescreen</PresentationFormat>
  <Paragraphs>138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55</cp:revision>
  <dcterms:created xsi:type="dcterms:W3CDTF">2019-03-10T03:10:56Z</dcterms:created>
  <dcterms:modified xsi:type="dcterms:W3CDTF">2020-03-19T03:04:05Z</dcterms:modified>
</cp:coreProperties>
</file>