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263" r:id="rId3"/>
    <p:sldId id="291" r:id="rId4"/>
    <p:sldId id="257" r:id="rId5"/>
    <p:sldId id="262" r:id="rId6"/>
    <p:sldId id="285" r:id="rId7"/>
    <p:sldId id="282" r:id="rId8"/>
    <p:sldId id="276" r:id="rId9"/>
    <p:sldId id="286" r:id="rId10"/>
    <p:sldId id="287" r:id="rId11"/>
    <p:sldId id="264" r:id="rId12"/>
    <p:sldId id="288" r:id="rId13"/>
    <p:sldId id="290" r:id="rId14"/>
    <p:sldId id="29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70" d="100"/>
          <a:sy n="70" d="100"/>
        </p:scale>
        <p:origin x="603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37F49-1E7D-420F-824B-DAE5806150B0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760AB-8115-4010-AD06-DE50597A9DF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358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83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413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226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78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164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45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60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996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575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1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1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6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3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870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3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01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32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39" name="Rectangle 128"/>
          <p:cNvSpPr>
            <a:spLocks noChangeArrowheads="1"/>
          </p:cNvSpPr>
          <p:nvPr/>
        </p:nvSpPr>
        <p:spPr bwMode="auto">
          <a:xfrm>
            <a:off x="3058649" y="-22987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941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disease is anything that causes the body to stop working properly. </a:t>
            </a:r>
            <a:r>
              <a:rPr lang="en-US" dirty="0" smtClean="0"/>
              <a:t>Pathogens </a:t>
            </a:r>
            <a:r>
              <a:rPr lang="en-US" dirty="0"/>
              <a:t>are microorganisms which cause </a:t>
            </a:r>
            <a:r>
              <a:rPr lang="en-US" dirty="0" smtClean="0"/>
              <a:t>disease.</a:t>
            </a:r>
          </a:p>
          <a:p>
            <a:pPr marL="0" indent="0">
              <a:buNone/>
            </a:pPr>
            <a:r>
              <a:rPr lang="en-US" dirty="0" smtClean="0"/>
              <a:t>What are four different types of pathogen?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98" y="2908083"/>
            <a:ext cx="4524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64" y="4916109"/>
            <a:ext cx="8110105" cy="1811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436" y="1887693"/>
            <a:ext cx="3769784" cy="20999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16649"/>
              </p:ext>
            </p:extLst>
          </p:nvPr>
        </p:nvGraphicFramePr>
        <p:xfrm>
          <a:off x="6808414" y="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does inflammation help the immune response</a:t>
                      </a:r>
                      <a:r>
                        <a:rPr lang="en-AU" baseline="0" dirty="0" smtClean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10838"/>
              </p:ext>
            </p:extLst>
          </p:nvPr>
        </p:nvGraphicFramePr>
        <p:xfrm>
          <a:off x="9557967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role of neutrophils</a:t>
                      </a:r>
                      <a:r>
                        <a:rPr lang="en-AU" baseline="0" dirty="0" smtClean="0"/>
                        <a:t>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864988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White Blood Cells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As part of the body’s second, non-specific immune response, white blood cells are produced.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More white blood cells can reach the infected area due to increased blood flow through inflammation.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White blood cells also release chemical messengers</a:t>
            </a:r>
            <a:br>
              <a:rPr lang="en-AU" sz="2800" dirty="0" smtClean="0"/>
            </a:br>
            <a:r>
              <a:rPr lang="en-AU" sz="2800" dirty="0" smtClean="0"/>
              <a:t>to cause swelling in the area.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Neutrophils and phagocytes are specialised cells that </a:t>
            </a:r>
            <a:br>
              <a:rPr lang="en-AU" sz="2800" dirty="0" smtClean="0"/>
            </a:br>
            <a:r>
              <a:rPr lang="en-AU" sz="2800" dirty="0" smtClean="0"/>
              <a:t>engulf the pathogen, destroying them in a process </a:t>
            </a:r>
            <a:br>
              <a:rPr lang="en-AU" sz="2800" dirty="0" smtClean="0"/>
            </a:br>
            <a:r>
              <a:rPr lang="en-AU" sz="2800" dirty="0" smtClean="0"/>
              <a:t>called phagocytosis.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neutrophils are </a:t>
            </a:r>
            <a:b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destroyed in this process</a:t>
            </a:r>
            <a:b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causing the yellow pus </a:t>
            </a:r>
            <a:b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collects in wounds.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182702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how the immune system functions to prevent pathogens entering the body through the eyes.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0918"/>
              </p:ext>
            </p:extLst>
          </p:nvPr>
        </p:nvGraphicFramePr>
        <p:xfrm>
          <a:off x="9545935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line of defence is at work here?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56388" y="2697764"/>
            <a:ext cx="5440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This is the body’s first line of defence. It prevents pathogens entering the body.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Tears from the eyes flush away pathogens.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Tears also contain chemicals that can destroy pathogens.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60943"/>
              </p:ext>
            </p:extLst>
          </p:nvPr>
        </p:nvGraphicFramePr>
        <p:xfrm>
          <a:off x="9562015" y="1266139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How</a:t>
                      </a:r>
                      <a:r>
                        <a:rPr lang="en-AU" baseline="0" dirty="0" smtClean="0"/>
                        <a:t> does it prevent/destroy pathogens?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92" y="3369931"/>
            <a:ext cx="4524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how the immune system functions to prevent pathogens entering the body through the mouth.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16642"/>
              </p:ext>
            </p:extLst>
          </p:nvPr>
        </p:nvGraphicFramePr>
        <p:xfrm>
          <a:off x="9545935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line of defence is at work here?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84184"/>
              </p:ext>
            </p:extLst>
          </p:nvPr>
        </p:nvGraphicFramePr>
        <p:xfrm>
          <a:off x="9562015" y="1266139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How</a:t>
                      </a:r>
                      <a:r>
                        <a:rPr lang="en-AU" baseline="0" dirty="0" smtClean="0"/>
                        <a:t> does it prevent/destroy pathogens?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6388" y="2697764"/>
            <a:ext cx="5440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This is the body’s first line of defence. It prevents pathogens entering the body.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Mucous membranes trap pathogens. 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Pathogens are swallowed and destroyed by stomach acid.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634" y="3141331"/>
            <a:ext cx="4514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5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how the immune system functions to destroy pathogens through inflammation.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45935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line of defence is at work here?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04321"/>
              </p:ext>
            </p:extLst>
          </p:nvPr>
        </p:nvGraphicFramePr>
        <p:xfrm>
          <a:off x="9556338" y="12945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Are</a:t>
                      </a:r>
                      <a:r>
                        <a:rPr lang="en-AU" baseline="0" dirty="0" smtClean="0"/>
                        <a:t> white blood cells involved?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6388" y="2697764"/>
            <a:ext cx="5440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This is the body’s second of defence. It destroys pathogens once they have entered the body.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Increased blood flow brings more white blood cells to the affected area.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53" y="2908616"/>
            <a:ext cx="45148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7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how the immune system functions to destroy pathogens through neutrophils.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45935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line of defence is at work here?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56338" y="12945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Are</a:t>
                      </a:r>
                      <a:r>
                        <a:rPr lang="en-AU" baseline="0" dirty="0" smtClean="0"/>
                        <a:t> white blood cells involved?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6388" y="2525968"/>
            <a:ext cx="5440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This is the body’s second line of defence. It destroys pathogens once they have entered the body.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Neutrophils are white blood cells that engulf and destroy the pathogen.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Our bodies are complex organisms that are constantly responding to changes in the external and internal environment.</a:t>
            </a:r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Knowing about </a:t>
            </a:r>
            <a:r>
              <a:rPr lang="en-AU" sz="2800" dirty="0" smtClean="0"/>
              <a:t>the immune system and defences of the body helps </a:t>
            </a:r>
            <a:r>
              <a:rPr lang="en-AU" sz="2800" dirty="0"/>
              <a:t>you understand how our </a:t>
            </a:r>
            <a:r>
              <a:rPr lang="en-AU" sz="2800" dirty="0" smtClean="0"/>
              <a:t>body maintains its optimal internal environment and stops pathogens damaging </a:t>
            </a:r>
            <a:r>
              <a:rPr lang="en-AU" sz="2800" smtClean="0"/>
              <a:t>our bodies.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38665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-50398" y="689397"/>
            <a:ext cx="1139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the role of the immune syste</a:t>
            </a:r>
            <a:r>
              <a:rPr lang="en-AU" sz="2800" dirty="0"/>
              <a:t>m</a:t>
            </a:r>
            <a:r>
              <a:rPr lang="en-AU" sz="2800" dirty="0" smtClean="0"/>
              <a:t>?</a:t>
            </a:r>
            <a:endParaRPr lang="en-A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1416765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-34468" y="2109523"/>
            <a:ext cx="1148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the body’s first major line of defence against pathogens?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529650"/>
            <a:ext cx="980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are the three actions of the non-specific immune response?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-956" y="2824349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0966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 animBg="1"/>
      <p:bldP spid="50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673461"/>
            <a:ext cx="11234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Use pages 62-63 of the textbook to answer the following questions: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What </a:t>
            </a:r>
            <a:r>
              <a:rPr lang="en-US" sz="2800" dirty="0"/>
              <a:t>is the body’s first line of defence? Give </a:t>
            </a:r>
            <a:r>
              <a:rPr lang="en-US" sz="2800" dirty="0" smtClean="0"/>
              <a:t>two </a:t>
            </a:r>
            <a:r>
              <a:rPr lang="en-US" sz="2800" dirty="0"/>
              <a:t>examples of how the body does this.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/>
              <a:t>What is the body’s second line of defence? Give </a:t>
            </a:r>
            <a:r>
              <a:rPr lang="en-US" sz="2800" dirty="0" smtClean="0"/>
              <a:t>two </a:t>
            </a:r>
            <a:r>
              <a:rPr lang="en-US" sz="2800" dirty="0"/>
              <a:t>examples of how the body does this.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/>
              <a:t>What is a non-specific immune response?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/>
              <a:t>What is the purpose of a white blood cell</a:t>
            </a:r>
            <a:r>
              <a:rPr lang="en-US" sz="28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2800" dirty="0"/>
              <a:t>What is a phagocyte? Why is it sometimes compared to Pacman? </a:t>
            </a:r>
            <a:endParaRPr lang="en-US" sz="2800" dirty="0" smtClean="0"/>
          </a:p>
          <a:p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27591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Rectangle 1"/>
          <p:cNvSpPr/>
          <p:nvPr/>
        </p:nvSpPr>
        <p:spPr>
          <a:xfrm>
            <a:off x="0" y="782843"/>
            <a:ext cx="833195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Antibiotics release chemicals that destroy </a:t>
            </a:r>
            <a:r>
              <a:rPr lang="en-GB" sz="2800" dirty="0" smtClean="0"/>
              <a:t>bacteria by breaking down their cell walls.</a:t>
            </a:r>
            <a:br>
              <a:rPr lang="en-GB" sz="2800" dirty="0" smtClean="0"/>
            </a:br>
            <a:endParaRPr lang="en-GB" sz="2800" dirty="0"/>
          </a:p>
          <a:p>
            <a:r>
              <a:rPr lang="en-GB" sz="2800" dirty="0" smtClean="0"/>
              <a:t>Why do antibiotics not destroy viruses</a:t>
            </a:r>
            <a:r>
              <a:rPr lang="en-GB" sz="2800" dirty="0" smtClean="0"/>
              <a:t>?</a:t>
            </a:r>
          </a:p>
          <a:p>
            <a:r>
              <a:rPr lang="en-GB" sz="2800" dirty="0" smtClean="0"/>
              <a:t>Why </a:t>
            </a:r>
            <a:r>
              <a:rPr lang="en-GB" sz="2800" dirty="0" smtClean="0"/>
              <a:t>do antibiotics not harm human cells?</a:t>
            </a:r>
          </a:p>
          <a:p>
            <a:endParaRPr lang="en-GB" sz="2800" dirty="0"/>
          </a:p>
          <a:p>
            <a:pPr lvl="0"/>
            <a:r>
              <a:rPr lang="en-US" sz="2800" dirty="0" smtClean="0"/>
              <a:t>A </a:t>
            </a:r>
            <a:r>
              <a:rPr lang="en-US" sz="2800" dirty="0"/>
              <a:t>vaccine is created by taking a small amount of the inactive virus or poison produced by the bacterium. </a:t>
            </a:r>
          </a:p>
          <a:p>
            <a:pPr lvl="0"/>
            <a:r>
              <a:rPr lang="en-US" sz="2800" dirty="0" smtClean="0"/>
              <a:t>Our </a:t>
            </a:r>
            <a:r>
              <a:rPr lang="en-US" sz="2800" dirty="0"/>
              <a:t>immune system responds </a:t>
            </a:r>
            <a:r>
              <a:rPr lang="en-US" sz="2800" dirty="0" smtClean="0"/>
              <a:t>by </a:t>
            </a:r>
            <a:r>
              <a:rPr lang="en-US" sz="2800" dirty="0"/>
              <a:t>making </a:t>
            </a:r>
            <a:r>
              <a:rPr lang="en-US" sz="2800" dirty="0" smtClean="0"/>
              <a:t>antibodies</a:t>
            </a:r>
            <a:br>
              <a:rPr lang="en-US" sz="2800" dirty="0" smtClean="0"/>
            </a:br>
            <a:r>
              <a:rPr lang="en-US" sz="2800" dirty="0" smtClean="0"/>
              <a:t>and </a:t>
            </a:r>
            <a:r>
              <a:rPr lang="en-US" sz="2800" dirty="0"/>
              <a:t>we become immune to the </a:t>
            </a:r>
            <a:r>
              <a:rPr lang="en-US" sz="2800" dirty="0" smtClean="0"/>
              <a:t>pathogen. Our </a:t>
            </a:r>
            <a:br>
              <a:rPr lang="en-US" sz="2800" dirty="0" smtClean="0"/>
            </a:br>
            <a:r>
              <a:rPr lang="en-US" sz="2800" dirty="0" smtClean="0"/>
              <a:t>bodies can </a:t>
            </a:r>
            <a:r>
              <a:rPr lang="en-US" sz="2800" dirty="0"/>
              <a:t>respond much quicker and prevent the </a:t>
            </a:r>
            <a:r>
              <a:rPr lang="en-US" sz="2800" dirty="0" smtClean="0"/>
              <a:t>disease if it enters in the future.</a:t>
            </a:r>
            <a:endParaRPr lang="en-AU" sz="2800" dirty="0"/>
          </a:p>
          <a:p>
            <a:endParaRPr lang="en-GB" sz="2800" dirty="0"/>
          </a:p>
          <a:p>
            <a:r>
              <a:rPr lang="en-GB" sz="2800" dirty="0" smtClean="0"/>
              <a:t>How </a:t>
            </a:r>
            <a:r>
              <a:rPr lang="en-GB" sz="2800" dirty="0" smtClean="0"/>
              <a:t>are vaccines different to antibiotics?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574" y="148208"/>
            <a:ext cx="3617635" cy="266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3378957"/>
            <a:ext cx="4514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1468"/>
            <a:ext cx="63780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Bubonic plague </a:t>
            </a:r>
            <a:r>
              <a:rPr lang="en-US" dirty="0"/>
              <a:t>is </a:t>
            </a:r>
            <a:r>
              <a:rPr lang="en-US" dirty="0" smtClean="0"/>
              <a:t>severe </a:t>
            </a:r>
            <a:r>
              <a:rPr lang="en-US" dirty="0"/>
              <a:t>infectious disease caused by the bacterium </a:t>
            </a:r>
            <a:r>
              <a:rPr lang="en-US" dirty="0" smtClean="0"/>
              <a:t>yersinia </a:t>
            </a:r>
            <a:r>
              <a:rPr lang="en-US" dirty="0"/>
              <a:t>pestis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Its symptoms include infected</a:t>
            </a:r>
            <a:r>
              <a:rPr lang="en-US" dirty="0"/>
              <a:t>, enlarged, and painful lymph nodes, known as </a:t>
            </a:r>
            <a:r>
              <a:rPr lang="en-US" dirty="0" smtClean="0"/>
              <a:t>buboes, and gangrene.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could this disease be treated?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2" y="1694443"/>
            <a:ext cx="3453138" cy="2382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020" y="4104953"/>
            <a:ext cx="3697357" cy="270099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7555"/>
              </p:ext>
            </p:extLst>
          </p:nvPr>
        </p:nvGraphicFramePr>
        <p:xfrm>
          <a:off x="6797055" y="23138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</a:t>
                      </a:r>
                      <a:r>
                        <a:rPr lang="en-AU" baseline="0" dirty="0" smtClean="0"/>
                        <a:t> be treated with antibiotics? Why/why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08642"/>
              </p:ext>
            </p:extLst>
          </p:nvPr>
        </p:nvGraphicFramePr>
        <p:xfrm>
          <a:off x="9489139" y="23138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 be prevented</a:t>
                      </a:r>
                      <a:r>
                        <a:rPr lang="en-AU" baseline="0" dirty="0" smtClean="0"/>
                        <a:t> with a vaccine?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4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The Immune System</a:t>
            </a:r>
          </a:p>
          <a:p>
            <a:r>
              <a:rPr lang="en-AU" sz="2800" dirty="0" smtClean="0"/>
              <a:t>Year 9 Biology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47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first two ways the immune system responds to pathogens in the body.</a:t>
            </a:r>
            <a:endParaRPr lang="en-A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72356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Humans can change their behaviour to prevent contagious diseases from being contracted. </a:t>
            </a:r>
          </a:p>
          <a:p>
            <a:r>
              <a:rPr lang="en-AU" sz="2800" dirty="0" smtClean="0"/>
              <a:t>Think, Pair, Share: </a:t>
            </a:r>
          </a:p>
          <a:p>
            <a:r>
              <a:rPr lang="en-AU" sz="2800" dirty="0" smtClean="0"/>
              <a:t>What are some behaviours you carry out regularly to keep you free of pathogens?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591" y="3320794"/>
            <a:ext cx="450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1537"/>
            <a:ext cx="9506197" cy="5293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Immune System</a:t>
            </a:r>
          </a:p>
          <a:p>
            <a:r>
              <a:rPr lang="en-GB" dirty="0" smtClean="0"/>
              <a:t>The role of the immune system is to prevent pathogens from entering the body, and attacking them if they do enter.</a:t>
            </a:r>
          </a:p>
          <a:p>
            <a:r>
              <a:rPr lang="en-GB" dirty="0" smtClean="0"/>
              <a:t>The immune system has three lines of defence against pathogens:</a:t>
            </a:r>
          </a:p>
          <a:p>
            <a:pPr marL="457200" lvl="1" indent="0">
              <a:buNone/>
            </a:pPr>
            <a:r>
              <a:rPr lang="en-GB" sz="2800" dirty="0" smtClean="0"/>
              <a:t>1. Stop pathogens entering the body</a:t>
            </a:r>
          </a:p>
          <a:p>
            <a:pPr marL="457200" lvl="1" indent="0">
              <a:buNone/>
            </a:pPr>
            <a:r>
              <a:rPr lang="en-GB" sz="2800" dirty="0" smtClean="0"/>
              <a:t>2. Seek and destroy the pathogen if it enters the body</a:t>
            </a:r>
          </a:p>
          <a:p>
            <a:pPr marL="457200" lvl="1" indent="0">
              <a:buNone/>
            </a:pPr>
            <a:r>
              <a:rPr lang="en-GB" sz="2800" dirty="0" smtClean="0"/>
              <a:t>3. Develop immunity to a pathogen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39165"/>
              </p:ext>
            </p:extLst>
          </p:nvPr>
        </p:nvGraphicFramePr>
        <p:xfrm>
          <a:off x="9568652" y="15391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does</a:t>
                      </a:r>
                      <a:r>
                        <a:rPr lang="en-AU" baseline="0" dirty="0" smtClean="0"/>
                        <a:t> the immune system do?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60519"/>
              </p:ext>
            </p:extLst>
          </p:nvPr>
        </p:nvGraphicFramePr>
        <p:xfrm>
          <a:off x="9566673" y="1339993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Tell</a:t>
                      </a:r>
                      <a:r>
                        <a:rPr lang="en-AU" baseline="0" dirty="0" smtClean="0"/>
                        <a:t> the person next to you: What are the body’s three immune defences?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63123"/>
              </p:ext>
            </p:extLst>
          </p:nvPr>
        </p:nvGraphicFramePr>
        <p:xfrm>
          <a:off x="9582503" y="3093487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Think,</a:t>
                      </a:r>
                      <a:r>
                        <a:rPr lang="en-AU" baseline="0" dirty="0" smtClean="0"/>
                        <a:t> Pair, Share:</a:t>
                      </a:r>
                    </a:p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defence would be active within the body most often? Why do you think this?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022" y="3026474"/>
            <a:ext cx="3777343" cy="3831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22251"/>
              </p:ext>
            </p:extLst>
          </p:nvPr>
        </p:nvGraphicFramePr>
        <p:xfrm>
          <a:off x="6998061" y="929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body’s first defence against</a:t>
                      </a:r>
                      <a:r>
                        <a:rPr lang="en-AU" baseline="0" dirty="0" smtClean="0"/>
                        <a:t> pathogens?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56864"/>
              </p:ext>
            </p:extLst>
          </p:nvPr>
        </p:nvGraphicFramePr>
        <p:xfrm>
          <a:off x="9580172" y="929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</a:t>
                      </a:r>
                      <a:r>
                        <a:rPr lang="en-AU" baseline="0" dirty="0" smtClean="0"/>
                        <a:t> does skin prevent pathogens entering the body?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94109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First Defence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body uses physical barriers and chemicals </a:t>
            </a:r>
            <a:br>
              <a:rPr lang="en-US" sz="2800" dirty="0" smtClean="0"/>
            </a:br>
            <a:r>
              <a:rPr lang="en-US" sz="2800" dirty="0" smtClean="0"/>
              <a:t>to prevent pathogens from entering the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It mainly consists of the skin and mucous membranes.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Skin is thick, waterproof, and difficult to damage.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It also has oil and sweat which help destroy </a:t>
            </a:r>
            <a:br>
              <a:rPr lang="en-AU" sz="2800" dirty="0" smtClean="0"/>
            </a:br>
            <a:r>
              <a:rPr lang="en-AU" sz="2800" dirty="0" smtClean="0"/>
              <a:t>bacteria.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Mucous membranes line the openings to the </a:t>
            </a:r>
            <a:br>
              <a:rPr lang="en-AU" sz="2800" dirty="0" smtClean="0"/>
            </a:br>
            <a:r>
              <a:rPr lang="en-AU" sz="2800" dirty="0" smtClean="0"/>
              <a:t>body (mouth, nose, ears, eyes, genitals, etc.).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mucous in these areas can trap and kill </a:t>
            </a:r>
            <a:br>
              <a:rPr lang="en-AU" sz="2800" dirty="0" smtClean="0"/>
            </a:br>
            <a:r>
              <a:rPr lang="en-AU" sz="2800" dirty="0" smtClean="0"/>
              <a:t>pathogens.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59282"/>
              </p:ext>
            </p:extLst>
          </p:nvPr>
        </p:nvGraphicFramePr>
        <p:xfrm>
          <a:off x="9578708" y="1546751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Think, Pair, Share:</a:t>
                      </a:r>
                    </a:p>
                    <a:p>
                      <a:r>
                        <a:rPr lang="en-AU" baseline="0" dirty="0" smtClean="0"/>
                        <a:t>What do the eyes and ears produce to help prevent pathogens entering the body?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2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74522"/>
              </p:ext>
            </p:extLst>
          </p:nvPr>
        </p:nvGraphicFramePr>
        <p:xfrm>
          <a:off x="9568653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does the immune system respond</a:t>
                      </a:r>
                      <a:r>
                        <a:rPr lang="en-AU" baseline="0" dirty="0" smtClean="0"/>
                        <a:t> to pathogens?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89604"/>
              </p:ext>
            </p:extLst>
          </p:nvPr>
        </p:nvGraphicFramePr>
        <p:xfrm>
          <a:off x="9581718" y="1613519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</a:t>
                      </a:r>
                      <a:r>
                        <a:rPr lang="en-AU" baseline="0" dirty="0" smtClean="0"/>
                        <a:t> your own words:</a:t>
                      </a:r>
                    </a:p>
                    <a:p>
                      <a:r>
                        <a:rPr lang="en-AU" baseline="0" dirty="0" smtClean="0"/>
                        <a:t>What is a non-specific immune response?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818803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Second Defence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pathogens do enter the body, the immune system responds by attempting to destroy the pathogen.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non-specific immune response as the body reacts the same way regardless of what type of pathogen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present.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the body ‘seeks and destroys’ the pathogen.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Second, white blood cells are released to help destroy the pathogen.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A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856" y="3077103"/>
            <a:ext cx="3505023" cy="34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44889"/>
              </p:ext>
            </p:extLst>
          </p:nvPr>
        </p:nvGraphicFramePr>
        <p:xfrm>
          <a:off x="9432345" y="19770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does a fever help damage pathogens?</a:t>
                      </a:r>
                      <a:endParaRPr lang="en-A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14728"/>
              </p:ext>
            </p:extLst>
          </p:nvPr>
        </p:nvGraphicFramePr>
        <p:xfrm>
          <a:off x="9428372" y="25611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three actions are involved in the body’s non-specific immune response?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81880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Seek and Destroy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As part of the body’s second, non-specific immune response, the following actions occur: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Blood clotting to prevent additional infection through damage to the skin.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Inflammation to increase the blood cells reaching the affected area.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Fever to damage the pathogens that cannot function at high temperatures.</a:t>
            </a:r>
            <a:endParaRPr lang="en-A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A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11" y="3213475"/>
            <a:ext cx="44577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1002</Words>
  <Application>Microsoft Office PowerPoint</Application>
  <PresentationFormat>Widescreen</PresentationFormat>
  <Paragraphs>160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85</cp:revision>
  <dcterms:created xsi:type="dcterms:W3CDTF">2019-03-10T03:10:56Z</dcterms:created>
  <dcterms:modified xsi:type="dcterms:W3CDTF">2020-03-23T07:16:57Z</dcterms:modified>
</cp:coreProperties>
</file>