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AEB-5FA4-4D0D-9A5B-286E5D8446A8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9E91-A1D3-4EC1-822D-E1C687609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7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AEB-5FA4-4D0D-9A5B-286E5D8446A8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9E91-A1D3-4EC1-822D-E1C687609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91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AEB-5FA4-4D0D-9A5B-286E5D8446A8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9E91-A1D3-4EC1-822D-E1C687609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92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AEB-5FA4-4D0D-9A5B-286E5D8446A8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9E91-A1D3-4EC1-822D-E1C687609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AEB-5FA4-4D0D-9A5B-286E5D8446A8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9E91-A1D3-4EC1-822D-E1C687609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25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AEB-5FA4-4D0D-9A5B-286E5D8446A8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9E91-A1D3-4EC1-822D-E1C687609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40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AEB-5FA4-4D0D-9A5B-286E5D8446A8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9E91-A1D3-4EC1-822D-E1C687609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31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AEB-5FA4-4D0D-9A5B-286E5D8446A8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9E91-A1D3-4EC1-822D-E1C687609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70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AEB-5FA4-4D0D-9A5B-286E5D8446A8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9E91-A1D3-4EC1-822D-E1C687609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54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AEB-5FA4-4D0D-9A5B-286E5D8446A8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9E91-A1D3-4EC1-822D-E1C687609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57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2AEB-5FA4-4D0D-9A5B-286E5D8446A8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9E91-A1D3-4EC1-822D-E1C687609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91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2AEB-5FA4-4D0D-9A5B-286E5D8446A8}" type="datetimeFigureOut">
              <a:rPr lang="en-AU" smtClean="0"/>
              <a:t>18/02/2019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9E91-A1D3-4EC1-822D-E1C687609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03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Floods: an overflow of water onto dry land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200" dirty="0" smtClean="0"/>
              <a:t>Floods can have an immediate impact on plant growth and germination of seeds.</a:t>
            </a:r>
          </a:p>
          <a:p>
            <a:r>
              <a:rPr lang="en-AU" sz="2200" dirty="0" smtClean="0"/>
              <a:t>The nests and burrows of smaller animals can be destroyed, so the animals move to higher ground.</a:t>
            </a:r>
          </a:p>
          <a:p>
            <a:r>
              <a:rPr lang="en-AU" sz="2200" dirty="0" smtClean="0"/>
              <a:t>Some animals benefit from floods.</a:t>
            </a:r>
          </a:p>
          <a:p>
            <a:r>
              <a:rPr lang="en-AU" sz="2200" dirty="0" smtClean="0"/>
              <a:t>Fish breed in flooded lakes, more water plants grow and more insects breed.</a:t>
            </a:r>
          </a:p>
          <a:p>
            <a:r>
              <a:rPr lang="en-AU" sz="2200" dirty="0" smtClean="0"/>
              <a:t>This abundance of food attracts water birds.</a:t>
            </a:r>
          </a:p>
          <a:p>
            <a:endParaRPr lang="en-AU" sz="2200" dirty="0" smtClean="0"/>
          </a:p>
          <a:p>
            <a:pPr marL="0" indent="0">
              <a:buNone/>
            </a:pPr>
            <a:endParaRPr lang="en-AU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8437"/>
          <a:stretch/>
        </p:blipFill>
        <p:spPr>
          <a:xfrm>
            <a:off x="6605847" y="1615281"/>
            <a:ext cx="4691148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5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Drought: a period of abnormally low rainfall, leading to a shortage of water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200" dirty="0" smtClean="0"/>
              <a:t>During drought, animals migrate (move) elsewhere until conditions improve.</a:t>
            </a:r>
          </a:p>
          <a:p>
            <a:r>
              <a:rPr lang="en-AU" sz="2200" dirty="0" smtClean="0"/>
              <a:t>Moisture in the soil is essential for the function of decomposers, such as bacteria and fungi.</a:t>
            </a:r>
          </a:p>
          <a:p>
            <a:r>
              <a:rPr lang="en-AU" sz="2200" dirty="0" smtClean="0"/>
              <a:t>Without decomposers to break down organic material, soil quality declines.</a:t>
            </a:r>
          </a:p>
          <a:p>
            <a:r>
              <a:rPr lang="en-AU" sz="2200" dirty="0" smtClean="0"/>
              <a:t>The dry top-soil can be blown away through wind erosion.</a:t>
            </a:r>
          </a:p>
          <a:p>
            <a:r>
              <a:rPr lang="en-AU" sz="2200" dirty="0" smtClean="0"/>
              <a:t>The wind erosion removes essential nutrients for plants and animals in the ecosystem.</a:t>
            </a:r>
          </a:p>
          <a:p>
            <a:endParaRPr lang="en-AU" sz="2200" dirty="0"/>
          </a:p>
        </p:txBody>
      </p:sp>
      <p:pic>
        <p:nvPicPr>
          <p:cNvPr id="7" name="Picture 2" descr="Image result for drou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320" y="2179342"/>
            <a:ext cx="4680480" cy="364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3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Bushfire: a fire in grass, bush or woodland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200" dirty="0" smtClean="0"/>
              <a:t>Bushfires can both help and harm an ecosystem.</a:t>
            </a:r>
          </a:p>
          <a:p>
            <a:r>
              <a:rPr lang="en-AU" sz="2200" dirty="0" smtClean="0"/>
              <a:t>Fires can destroy plant and animal life.</a:t>
            </a:r>
          </a:p>
          <a:p>
            <a:r>
              <a:rPr lang="en-AU" sz="2200" dirty="0" smtClean="0"/>
              <a:t>Some animals can sense a fire and escape to other areas or underground burrows, although when they return, their food sources may be destroyed.</a:t>
            </a:r>
          </a:p>
          <a:p>
            <a:r>
              <a:rPr lang="en-AU" sz="2200" dirty="0" smtClean="0"/>
              <a:t>Fires clear out dead vegetation, so plants that survive benefit from increased light</a:t>
            </a:r>
          </a:p>
          <a:p>
            <a:r>
              <a:rPr lang="en-AU" sz="2200" dirty="0" smtClean="0"/>
              <a:t>Many native Australian plants have adapted a fire resistance and rely on fires to complete their life-cycle.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8109"/>
          <a:stretch/>
        </p:blipFill>
        <p:spPr>
          <a:xfrm>
            <a:off x="6422967" y="1858169"/>
            <a:ext cx="4716087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2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Seasonal Changes: changes in rainfall, temperature and daylight due to the seasons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sz="2200" dirty="0" smtClean="0"/>
              <a:t>When the weather becomes colder, many animals migrate (move) to areas with warmer temperatures.</a:t>
            </a:r>
          </a:p>
          <a:p>
            <a:r>
              <a:rPr lang="en-AU" sz="2200" dirty="0" smtClean="0"/>
              <a:t>As a result, their population increases in one area and decreases in another.</a:t>
            </a:r>
          </a:p>
          <a:p>
            <a:r>
              <a:rPr lang="en-AU" sz="2200" dirty="0" smtClean="0"/>
              <a:t>During the breeding season, usually spring, the population size will increase.</a:t>
            </a:r>
          </a:p>
          <a:p>
            <a:r>
              <a:rPr lang="en-AU" sz="2200" dirty="0" smtClean="0"/>
              <a:t>Some animals hibernate during the colder months, when food sources become more limited.</a:t>
            </a:r>
          </a:p>
        </p:txBody>
      </p:sp>
      <p:pic>
        <p:nvPicPr>
          <p:cNvPr id="7" name="Picture 2" descr="Image result for short tailed shear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3"/>
          <a:stretch/>
        </p:blipFill>
        <p:spPr bwMode="auto">
          <a:xfrm>
            <a:off x="6434050" y="1858169"/>
            <a:ext cx="4705003" cy="432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07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Habitat Destruction: natural habitats being removed or replaced with a different habitat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sz="2200" dirty="0" smtClean="0"/>
              <a:t>Land used to build houses or grow crops may no longer be suitable for the organisms that once lived there.</a:t>
            </a:r>
          </a:p>
          <a:p>
            <a:r>
              <a:rPr lang="en-AU" sz="2200" dirty="0" smtClean="0"/>
              <a:t>The populations of organisms must relocate to a new area or adapt to the change in environment.</a:t>
            </a:r>
          </a:p>
          <a:p>
            <a:r>
              <a:rPr lang="en-AU" sz="2200" dirty="0" smtClean="0"/>
              <a:t>When organisms are unable to relocate or adapt, their numbers decline and the species can become endangered or extinct.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8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0"/>
          <a:stretch/>
        </p:blipFill>
        <p:spPr bwMode="auto">
          <a:xfrm>
            <a:off x="6428509" y="1858169"/>
            <a:ext cx="4710544" cy="426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81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7530" cy="1325563"/>
          </a:xfrm>
        </p:spPr>
        <p:txBody>
          <a:bodyPr>
            <a:normAutofit/>
          </a:bodyPr>
          <a:lstStyle/>
          <a:p>
            <a:r>
              <a:rPr lang="en-AU" dirty="0" smtClean="0"/>
              <a:t>Introduced Species: organisms moved by humans into an area where they are not native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sz="2200" dirty="0" smtClean="0"/>
              <a:t>When a new species is introduced into an ecosystem, it may not have an natural predators or controls.</a:t>
            </a:r>
          </a:p>
          <a:p>
            <a:r>
              <a:rPr lang="en-AU" sz="2200" dirty="0" smtClean="0"/>
              <a:t>They can breed and spread quickly, taking over an area.</a:t>
            </a:r>
          </a:p>
          <a:p>
            <a:r>
              <a:rPr lang="en-AU" sz="2200" dirty="0" smtClean="0"/>
              <a:t>Introduced species prey on native species and compete for food and other resources.</a:t>
            </a:r>
          </a:p>
          <a:p>
            <a:r>
              <a:rPr lang="en-AU" sz="2200" dirty="0" smtClean="0"/>
              <a:t>They can also carry new diseases.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80"/>
          <a:stretch/>
        </p:blipFill>
        <p:spPr bwMode="auto">
          <a:xfrm>
            <a:off x="6428510" y="1868524"/>
            <a:ext cx="4608086" cy="426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06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7530" cy="1325563"/>
          </a:xfrm>
        </p:spPr>
        <p:txBody>
          <a:bodyPr>
            <a:normAutofit/>
          </a:bodyPr>
          <a:lstStyle/>
          <a:p>
            <a:r>
              <a:rPr lang="en-AU" dirty="0" smtClean="0"/>
              <a:t>Pollution: the introduction of unwanted chemicals and objects into ecosystems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sz="2200" dirty="0" smtClean="0"/>
              <a:t>Certain chemicals can cause sickness or death of species in an ecosystem.</a:t>
            </a:r>
          </a:p>
          <a:p>
            <a:r>
              <a:rPr lang="en-AU" sz="2200" dirty="0" smtClean="0"/>
              <a:t>When chemicals are washed into rivers and lakes, some aquatic plant species grow rapidly and compete for resources with other plants.</a:t>
            </a:r>
          </a:p>
          <a:p>
            <a:r>
              <a:rPr lang="en-AU" sz="2200" dirty="0" smtClean="0"/>
              <a:t>Household rubbish can trap animals or be mistaken for food, </a:t>
            </a:r>
            <a:r>
              <a:rPr lang="en-AU" sz="2200" smtClean="0"/>
              <a:t>causing physical harm </a:t>
            </a:r>
            <a:r>
              <a:rPr lang="en-AU" sz="2200" dirty="0" smtClean="0"/>
              <a:t>to </a:t>
            </a:r>
            <a:r>
              <a:rPr lang="en-AU" sz="2200" smtClean="0"/>
              <a:t>the animal.</a:t>
            </a:r>
            <a:endParaRPr lang="en-AU" sz="2200" dirty="0" smtClean="0"/>
          </a:p>
          <a:p>
            <a:endParaRPr lang="en-AU" sz="2200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2" descr="Image result for ocean pollu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3" b="11062"/>
          <a:stretch/>
        </p:blipFill>
        <p:spPr bwMode="auto">
          <a:xfrm>
            <a:off x="6428510" y="1834116"/>
            <a:ext cx="461375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2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7530" cy="1325563"/>
          </a:xfrm>
        </p:spPr>
        <p:txBody>
          <a:bodyPr>
            <a:normAutofit/>
          </a:bodyPr>
          <a:lstStyle/>
          <a:p>
            <a:r>
              <a:rPr lang="en-AU" dirty="0" smtClean="0"/>
              <a:t>Overhunting: hunting a species to the point where the species becomes scarce or extinct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sz="2200" dirty="0" smtClean="0"/>
              <a:t>Humans have hunted or killed animals for several reasons, including for food and materials.</a:t>
            </a:r>
          </a:p>
          <a:p>
            <a:r>
              <a:rPr lang="en-AU" sz="2200" dirty="0" smtClean="0"/>
              <a:t>They protected livestock by trapping or hunting native animals.</a:t>
            </a:r>
          </a:p>
          <a:p>
            <a:r>
              <a:rPr lang="en-AU" sz="2200" dirty="0" smtClean="0"/>
              <a:t>Removing some predatory species can cause their prey to over-populate the environment.</a:t>
            </a:r>
          </a:p>
          <a:p>
            <a:r>
              <a:rPr lang="en-AU" sz="2200" dirty="0" smtClean="0"/>
              <a:t>This can lead to destruction of vegetation and changes to </a:t>
            </a:r>
            <a:r>
              <a:rPr lang="en-AU" sz="2200" smtClean="0"/>
              <a:t>the ecosystem.</a:t>
            </a:r>
            <a:endParaRPr lang="en-AU" sz="2200" dirty="0" smtClean="0"/>
          </a:p>
        </p:txBody>
      </p:sp>
      <p:pic>
        <p:nvPicPr>
          <p:cNvPr id="7" name="Picture 2" descr="Image result for wol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56" y="1825625"/>
            <a:ext cx="46978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6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589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Floods: an overflow of water onto dry land</vt:lpstr>
      <vt:lpstr>Drought: a period of abnormally low rainfall, leading to a shortage of water</vt:lpstr>
      <vt:lpstr>Bushfire: a fire in grass, bush or woodland</vt:lpstr>
      <vt:lpstr>Seasonal Changes: changes in rainfall, temperature and daylight due to the seasons</vt:lpstr>
      <vt:lpstr>Habitat Destruction: natural habitats being removed or replaced with a different habitat</vt:lpstr>
      <vt:lpstr>Introduced Species: organisms moved by humans into an area where they are not native</vt:lpstr>
      <vt:lpstr>Pollution: the introduction of unwanted chemicals and objects into ecosystems</vt:lpstr>
      <vt:lpstr>Overhunting: hunting a species to the point where the species becomes scarce or extinct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Floods: an overflow of water onto dry land</dc:title>
  <dc:creator>janelle.lagrange@gmail.com</dc:creator>
  <cp:lastModifiedBy>janelle.lagrange@gmail.com</cp:lastModifiedBy>
  <cp:revision>23</cp:revision>
  <cp:lastPrinted>2019-02-17T23:39:28Z</cp:lastPrinted>
  <dcterms:created xsi:type="dcterms:W3CDTF">2019-02-17T11:47:24Z</dcterms:created>
  <dcterms:modified xsi:type="dcterms:W3CDTF">2019-02-17T23:49:43Z</dcterms:modified>
</cp:coreProperties>
</file>