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284" r:id="rId4"/>
    <p:sldId id="256" r:id="rId5"/>
    <p:sldId id="258" r:id="rId6"/>
    <p:sldId id="274" r:id="rId7"/>
    <p:sldId id="270" r:id="rId8"/>
    <p:sldId id="280" r:id="rId9"/>
    <p:sldId id="271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76" r:id="rId20"/>
    <p:sldId id="275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E484-189A-47B5-9552-ABB1EA153855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9B26-F80D-4641-9136-472CA693210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17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649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93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910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22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112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097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096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80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519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5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625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1479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63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492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8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79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693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81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12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35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36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3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0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83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7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37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90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8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5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89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2165-1BA8-45E9-ACB2-8CF9D5287E6C}" type="datetimeFigureOut">
              <a:rPr lang="en-AU" smtClean="0"/>
              <a:t>12/03/2019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9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319" y="2627363"/>
            <a:ext cx="6461548" cy="41510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135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brain processes internal and external information for the body.</a:t>
            </a:r>
          </a:p>
          <a:p>
            <a:endParaRPr lang="en-AU" sz="2800" dirty="0" smtClean="0"/>
          </a:p>
          <a:p>
            <a:r>
              <a:rPr lang="en-AU" sz="2800" dirty="0" smtClean="0"/>
              <a:t>It consists of the cerebrum, cerebellum, and brain stem.</a:t>
            </a:r>
          </a:p>
          <a:p>
            <a:endParaRPr lang="en-AU" sz="2800" dirty="0" smtClean="0"/>
          </a:p>
          <a:p>
            <a:r>
              <a:rPr lang="en-AU" sz="2800" dirty="0" smtClean="0"/>
              <a:t>The cerebrum is made of four lobes.</a:t>
            </a:r>
          </a:p>
          <a:p>
            <a:r>
              <a:rPr lang="en-AU" sz="2800" dirty="0" smtClean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88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1" y="1483987"/>
            <a:ext cx="5749201" cy="544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Sensory 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Sensory </a:t>
            </a:r>
            <a:r>
              <a:rPr lang="en-AU" sz="2800" dirty="0"/>
              <a:t>neurons carry messages from cells in the sense organs </a:t>
            </a:r>
            <a:r>
              <a:rPr lang="en-AU" sz="2800" dirty="0" smtClean="0"/>
              <a:t>to </a:t>
            </a:r>
            <a:r>
              <a:rPr lang="en-AU" sz="2800" dirty="0"/>
              <a:t>the brain and spinal </a:t>
            </a:r>
            <a:r>
              <a:rPr lang="en-AU" sz="2800" dirty="0" smtClean="0"/>
              <a:t>cord.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Nerve impulses travel from the PNS to the CNS.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are sensitive to various stimuli from both inside and outside of the body, and send information to the brain for processing.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83509"/>
              </p:ext>
            </p:extLst>
          </p:nvPr>
        </p:nvGraphicFramePr>
        <p:xfrm>
          <a:off x="6245067" y="133847"/>
          <a:ext cx="2915151" cy="1056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do sensory organs gather information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817"/>
              </p:ext>
            </p:extLst>
          </p:nvPr>
        </p:nvGraphicFramePr>
        <p:xfrm>
          <a:off x="9308215" y="132185"/>
          <a:ext cx="2740819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0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True or False: a sensory neuron’s cell body  is surrounded by dendrites.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0831" y="1696278"/>
            <a:ext cx="5749201" cy="1974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0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Motor 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Motor neurons carry </a:t>
            </a:r>
            <a:r>
              <a:rPr lang="en-AU" sz="2800" dirty="0"/>
              <a:t>messages from the </a:t>
            </a:r>
            <a:r>
              <a:rPr lang="en-AU" sz="2800" dirty="0" smtClean="0"/>
              <a:t>brain and spinal cord to the muscles and organs.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take information sent by the brain and bring about a response within the body.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85470"/>
              </p:ext>
            </p:extLst>
          </p:nvPr>
        </p:nvGraphicFramePr>
        <p:xfrm>
          <a:off x="9111109" y="147495"/>
          <a:ext cx="2915151" cy="1056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do motor neurons send information?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1" y="1483987"/>
            <a:ext cx="5749201" cy="5449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60831" y="4346719"/>
            <a:ext cx="5749201" cy="24251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4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59" y="1412843"/>
            <a:ext cx="5824264" cy="55201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Interneurons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Interneurons link sensory and motor neurons.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only connect to other neurons.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They are the most common neuron in the body.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35082"/>
              </p:ext>
            </p:extLst>
          </p:nvPr>
        </p:nvGraphicFramePr>
        <p:xfrm>
          <a:off x="6742436" y="99727"/>
          <a:ext cx="2740819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0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Interneurons are also called relay neurons or</a:t>
                      </a:r>
                      <a:r>
                        <a:rPr lang="en-AU" baseline="0" dirty="0" smtClean="0"/>
                        <a:t> connector neurons. Why do you think this is?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15490"/>
              </p:ext>
            </p:extLst>
          </p:nvPr>
        </p:nvGraphicFramePr>
        <p:xfrm>
          <a:off x="9615319" y="10047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an</a:t>
                      </a:r>
                      <a:r>
                        <a:rPr lang="en-AU" baseline="0" dirty="0" smtClean="0"/>
                        <a:t> interneuron?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60832" y="2902226"/>
            <a:ext cx="1617585" cy="1967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9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13" y="490770"/>
            <a:ext cx="6277970" cy="6367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04751"/>
              </p:ext>
            </p:extLst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30" y="2510696"/>
            <a:ext cx="4067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sensory neuron, because the cell body is located on the periphery of the neuron’s axon.</a:t>
            </a:r>
            <a:endParaRPr lang="en-A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30" y="2510696"/>
            <a:ext cx="4067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 motor neuron, because the cell body is located within the dendrites of the neuron.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7" y="2238232"/>
            <a:ext cx="6476868" cy="34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30" y="2510696"/>
            <a:ext cx="40670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B050"/>
                </a:solidFill>
              </a:rPr>
              <a:t>This is an interneuron, because the cell body is located within the axon of the neuron.</a:t>
            </a:r>
            <a:endParaRPr lang="en-AU" sz="28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6" r="66772" b="15828"/>
          <a:stretch/>
        </p:blipFill>
        <p:spPr>
          <a:xfrm>
            <a:off x="5773003" y="1692322"/>
            <a:ext cx="2429301" cy="482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neu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95" y="2420274"/>
            <a:ext cx="5387370" cy="28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sensory neu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140" y="2138285"/>
            <a:ext cx="5578002" cy="32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919254" y="148208"/>
          <a:ext cx="30976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Neurons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</a:t>
                      </a:r>
                      <a:r>
                        <a:rPr lang="en-AU" baseline="0" dirty="0" smtClean="0"/>
                        <a:t> for the cell body. Where is it located?</a:t>
                      </a:r>
                    </a:p>
                    <a:p>
                      <a:r>
                        <a:rPr lang="en-AU" b="1" baseline="0" dirty="0" smtClean="0"/>
                        <a:t>Dendrites</a:t>
                      </a:r>
                      <a:r>
                        <a:rPr lang="en-AU" baseline="0" dirty="0" smtClean="0"/>
                        <a:t> = motor neuron</a:t>
                      </a:r>
                    </a:p>
                    <a:p>
                      <a:r>
                        <a:rPr lang="en-AU" b="1" baseline="0" dirty="0" smtClean="0"/>
                        <a:t>Axon</a:t>
                      </a:r>
                      <a:r>
                        <a:rPr lang="en-AU" baseline="0" dirty="0" smtClean="0"/>
                        <a:t> = interneuron</a:t>
                      </a:r>
                    </a:p>
                    <a:p>
                      <a:r>
                        <a:rPr lang="en-AU" b="1" dirty="0" smtClean="0"/>
                        <a:t>Periphery</a:t>
                      </a:r>
                      <a:r>
                        <a:rPr lang="en-AU" dirty="0" smtClean="0"/>
                        <a:t> =</a:t>
                      </a:r>
                      <a:r>
                        <a:rPr lang="en-AU" baseline="0" dirty="0" smtClean="0"/>
                        <a:t> sensory neuron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250" r="31454" b="9886"/>
          <a:stretch/>
        </p:blipFill>
        <p:spPr>
          <a:xfrm>
            <a:off x="3949148" y="1977008"/>
            <a:ext cx="3637722" cy="36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interpreting external and internal information.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nervous system and neurons that carry nerve impulses help you understand how our body coordinates its movement and internal environment to help us to survive.</a:t>
            </a:r>
          </a:p>
        </p:txBody>
      </p:sp>
    </p:spTree>
    <p:extLst>
      <p:ext uri="{BB962C8B-B14F-4D97-AF65-F5344CB8AC3E}">
        <p14:creationId xmlns:p14="http://schemas.microsoft.com/office/powerpoint/2010/main" val="28599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73"/>
          <a:stretch/>
        </p:blipFill>
        <p:spPr bwMode="auto">
          <a:xfrm>
            <a:off x="4658506" y="3200400"/>
            <a:ext cx="6887072" cy="360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Central Nervous System is composed of the brain and spinal cord.</a:t>
            </a:r>
          </a:p>
          <a:p>
            <a:endParaRPr lang="en-AU" sz="2800" dirty="0" smtClean="0"/>
          </a:p>
          <a:p>
            <a:r>
              <a:rPr lang="en-AU" sz="2800" dirty="0" smtClean="0"/>
              <a:t>The </a:t>
            </a:r>
            <a:r>
              <a:rPr lang="en-AU" sz="2800" dirty="0"/>
              <a:t>Peripheral Nervous System is composed of the nerves in the limbs and organs</a:t>
            </a:r>
            <a:r>
              <a:rPr lang="en-AU" sz="2800" dirty="0" smtClean="0"/>
              <a:t>.</a:t>
            </a:r>
          </a:p>
          <a:p>
            <a:endParaRPr lang="en-AU" sz="2800" dirty="0"/>
          </a:p>
          <a:p>
            <a:r>
              <a:rPr lang="en-AU" sz="2800" dirty="0" smtClean="0"/>
              <a:t>What two divisions is the Peripheral Nervous System also split into?</a:t>
            </a:r>
          </a:p>
          <a:p>
            <a:r>
              <a:rPr lang="en-AU" sz="2800" dirty="0" smtClean="0"/>
              <a:t>What is their function?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96334" y="6223381"/>
            <a:ext cx="16377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?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00197" y="6212005"/>
            <a:ext cx="18356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692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smtClean="0"/>
              <a:t>Skill Closure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On your whiteboards, draw a rough sketch of a neuron, labelling its parts.</a:t>
            </a:r>
          </a:p>
          <a:p>
            <a:endParaRPr lang="en-US" sz="2800" dirty="0"/>
          </a:p>
          <a:p>
            <a:r>
              <a:rPr lang="en-US" sz="2800" dirty="0" smtClean="0"/>
              <a:t>Dendrites</a:t>
            </a:r>
            <a:r>
              <a:rPr lang="en-US" sz="2800" smtClean="0"/>
              <a:t>	</a:t>
            </a:r>
            <a:r>
              <a:rPr lang="en-US" sz="2800" smtClean="0"/>
              <a:t>   </a:t>
            </a:r>
            <a:r>
              <a:rPr lang="en-US" sz="2800" smtClean="0"/>
              <a:t>Synaptic </a:t>
            </a:r>
            <a:r>
              <a:rPr lang="en-US" sz="2800"/>
              <a:t>Terminals </a:t>
            </a:r>
            <a:r>
              <a:rPr lang="en-US" sz="2800" smtClean="0"/>
              <a:t>	Axon</a:t>
            </a:r>
            <a:r>
              <a:rPr lang="en-US" sz="2800" smtClean="0"/>
              <a:t>	</a:t>
            </a:r>
            <a:r>
              <a:rPr lang="en-US" sz="2800" smtClean="0"/>
              <a:t>    </a:t>
            </a:r>
            <a:r>
              <a:rPr lang="en-US" sz="2800" smtClean="0"/>
              <a:t>  Cell </a:t>
            </a:r>
            <a:r>
              <a:rPr lang="en-US" sz="2800"/>
              <a:t>Body </a:t>
            </a:r>
            <a:r>
              <a:rPr lang="en-US" sz="2800" smtClean="0"/>
              <a:t>	Myelin </a:t>
            </a:r>
            <a:r>
              <a:rPr lang="en-US" sz="2800" dirty="0" smtClean="0"/>
              <a:t>Sheath</a:t>
            </a:r>
            <a:r>
              <a:rPr lang="en-US" sz="2800" smtClean="0"/>
              <a:t>	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4" y="2521225"/>
            <a:ext cx="7474225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smtClean="0"/>
              <a:t>Skill Closure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0783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Match the parts of a neuron with their function.</a:t>
            </a:r>
          </a:p>
          <a:p>
            <a:endParaRPr lang="en-US" sz="2800" dirty="0"/>
          </a:p>
          <a:p>
            <a:r>
              <a:rPr lang="en-US" sz="2800" dirty="0" smtClean="0"/>
              <a:t>A Dendrites			1 Insulates the axon and speeds up impulses</a:t>
            </a:r>
          </a:p>
          <a:p>
            <a:r>
              <a:rPr lang="en-US" sz="2800" dirty="0" smtClean="0"/>
              <a:t>B Cell Body			2 Pass nerve impulses along to the next neuron</a:t>
            </a:r>
          </a:p>
          <a:p>
            <a:r>
              <a:rPr lang="en-US" sz="2800" dirty="0" smtClean="0"/>
              <a:t>C Axon			3 Receive messages from other neurons</a:t>
            </a:r>
          </a:p>
          <a:p>
            <a:r>
              <a:rPr lang="en-US" sz="2800" dirty="0" smtClean="0"/>
              <a:t>D Myelin Sheath		4 Contains the nucleus</a:t>
            </a:r>
          </a:p>
          <a:p>
            <a:r>
              <a:rPr lang="en-US" sz="2800" dirty="0" smtClean="0"/>
              <a:t>E Synaptic Terminal	5 Carries nerve impulse away from cell body</a:t>
            </a:r>
          </a:p>
        </p:txBody>
      </p:sp>
    </p:spTree>
    <p:extLst>
      <p:ext uri="{BB962C8B-B14F-4D97-AF65-F5344CB8AC3E}">
        <p14:creationId xmlns:p14="http://schemas.microsoft.com/office/powerpoint/2010/main" val="36367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770" y="3674965"/>
            <a:ext cx="111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Describe why neurons are covered in a myelin sheath.</a:t>
            </a:r>
          </a:p>
          <a:p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770" y="153089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-4" y="297492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6294" y="2206670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path do nerve impulses take to travel along a neuron?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6295" y="84102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Explain the difference between a sensory and a motor neuron.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672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49" grpId="0" animBg="1"/>
      <p:bldP spid="5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Copy and complete the following table, either on paper or your device.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40158"/>
              </p:ext>
            </p:extLst>
          </p:nvPr>
        </p:nvGraphicFramePr>
        <p:xfrm>
          <a:off x="2024319" y="1736425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38"/>
                <a:gridCol w="1992573"/>
                <a:gridCol w="2265528"/>
                <a:gridCol w="22775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Neuron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Position of Cell</a:t>
                      </a:r>
                      <a:r>
                        <a:rPr lang="en-AU" sz="2400" baseline="0" dirty="0" smtClean="0"/>
                        <a:t> Body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Direction of Nerve Impulse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Diagram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Sensory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Motor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Inter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Divide your whiteboards in half and label each of the following actions as controlled by the Somatic NS (voluntary) or the Autonomic NS (involuntary).</a:t>
            </a:r>
            <a:endParaRPr lang="en-AU" sz="2800" dirty="0"/>
          </a:p>
          <a:p>
            <a:endParaRPr lang="en-AU" sz="2800" dirty="0" smtClean="0"/>
          </a:p>
          <a:p>
            <a:pPr algn="ctr"/>
            <a:r>
              <a:rPr lang="en-AU" sz="2800" dirty="0" smtClean="0"/>
              <a:t>Shaking your head		Scratching an itch		Pupils constricting		Increased blood pressure		Holding your breath		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6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Neurons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10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AU" sz="2800" dirty="0" smtClean="0"/>
              <a:t>Identify the parts of neurons.</a:t>
            </a:r>
          </a:p>
          <a:p>
            <a:pPr marL="514350" lvl="0" indent="-514350">
              <a:buAutoNum type="arabicPeriod"/>
            </a:pPr>
            <a:r>
              <a:rPr lang="en-AU" sz="2800" dirty="0" smtClean="0"/>
              <a:t>Describe the functions of sensory, motor, and inter neurons.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81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Message are sent and received throughout the body to maintain an optimal level of functioning.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ways that substances/information are passed around the body?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37" y="283231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nervous system is made up of trillions of nerve </a:t>
            </a:r>
            <a:r>
              <a:rPr lang="en-AU" sz="2800" dirty="0" smtClean="0"/>
              <a:t>cells, </a:t>
            </a:r>
            <a:r>
              <a:rPr lang="en-AU" sz="2800" dirty="0"/>
              <a:t>or neurons.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Neurons carry electrical messages, called nerve impulses, from one part of the body to another at very high </a:t>
            </a:r>
            <a:r>
              <a:rPr lang="en-AU" sz="2800" dirty="0" smtClean="0"/>
              <a:t>speed.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</a:t>
            </a:r>
            <a:r>
              <a:rPr lang="en-AU" sz="2800" dirty="0"/>
              <a:t>nerve impulses can travel in only one direction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216111"/>
              </p:ext>
            </p:extLst>
          </p:nvPr>
        </p:nvGraphicFramePr>
        <p:xfrm>
          <a:off x="9500499" y="1537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a neuron also called?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8399"/>
              </p:ext>
            </p:extLst>
          </p:nvPr>
        </p:nvGraphicFramePr>
        <p:xfrm>
          <a:off x="9523077" y="1235314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nerve impulses?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03" y="3669549"/>
            <a:ext cx="4514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74" y="2453384"/>
            <a:ext cx="3716416" cy="432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80288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</a:t>
            </a:r>
            <a:r>
              <a:rPr lang="en-AU" sz="2800" dirty="0"/>
              <a:t>neuron has four main parts: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Cell </a:t>
            </a:r>
            <a:r>
              <a:rPr lang="en-AU" sz="2800" dirty="0"/>
              <a:t>body </a:t>
            </a:r>
            <a:r>
              <a:rPr lang="en-AU" sz="2800" dirty="0" smtClean="0"/>
              <a:t>which contains </a:t>
            </a:r>
            <a:r>
              <a:rPr lang="en-AU" sz="2800" dirty="0"/>
              <a:t>the </a:t>
            </a:r>
            <a:r>
              <a:rPr lang="en-AU" sz="2800" dirty="0" smtClean="0"/>
              <a:t>nucleus (the </a:t>
            </a:r>
            <a:r>
              <a:rPr lang="en-AU" sz="2800" dirty="0"/>
              <a:t>control centre of the </a:t>
            </a:r>
            <a:r>
              <a:rPr lang="en-AU" sz="2800" dirty="0" smtClean="0"/>
              <a:t>cell).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Dendrites </a:t>
            </a:r>
            <a:r>
              <a:rPr lang="en-AU" sz="2800" dirty="0" smtClean="0"/>
              <a:t>that branch </a:t>
            </a:r>
            <a:r>
              <a:rPr lang="en-AU" sz="2800" dirty="0"/>
              <a:t>out from the cell body and receive messages from other nerve </a:t>
            </a:r>
            <a:r>
              <a:rPr lang="en-AU" sz="2800" dirty="0" smtClean="0"/>
              <a:t>cells.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Axon which sends nerve impulses away from the cell body.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Synaptic terminals </a:t>
            </a:r>
            <a:r>
              <a:rPr lang="en-AU" sz="2800" dirty="0"/>
              <a:t>pass the message on to the next </a:t>
            </a:r>
            <a:r>
              <a:rPr lang="en-AU" sz="2800" dirty="0" smtClean="0"/>
              <a:t>neuron.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myelin sheath electrically </a:t>
            </a: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/>
              <a:t>insulates the neurons from each other and increases </a:t>
            </a:r>
            <a:r>
              <a:rPr lang="en-AU" sz="2800" dirty="0" smtClean="0"/>
              <a:t>the speed </a:t>
            </a:r>
            <a:r>
              <a:rPr lang="en-AU" sz="2800" dirty="0"/>
              <a:t>of the nerve impulse.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5164"/>
              </p:ext>
            </p:extLst>
          </p:nvPr>
        </p:nvGraphicFramePr>
        <p:xfrm>
          <a:off x="5804106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is the nucleus in a neuron located?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76616"/>
              </p:ext>
            </p:extLst>
          </p:nvPr>
        </p:nvGraphicFramePr>
        <p:xfrm>
          <a:off x="8589816" y="135688"/>
          <a:ext cx="336862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6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9746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9555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path of a nerve impulse through a neuron.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19403"/>
              </p:ext>
            </p:extLst>
          </p:nvPr>
        </p:nvGraphicFramePr>
        <p:xfrm>
          <a:off x="9504219" y="1210375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 What would happen if the neuron</a:t>
                      </a:r>
                      <a:r>
                        <a:rPr lang="en-AU" baseline="0" dirty="0" smtClean="0"/>
                        <a:t> did not have a myelin sheath?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8174" y="2277687"/>
            <a:ext cx="2793077" cy="20005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013469" y="5192684"/>
            <a:ext cx="3541222" cy="158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42516" y="2953789"/>
            <a:ext cx="1882074" cy="2543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7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4" y="0"/>
            <a:ext cx="3183260" cy="6940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073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Synapses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Information from one neuron flows to another neuron across a gap called a synapse.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 nerve impulse reaches the end of one neuron, chemicals called neurotransmitters drift out of the synaptic terminal and into the dendrite of the next neuron.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electric nerve impulse then continues down the next neuron, and so on, through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13785"/>
              </p:ext>
            </p:extLst>
          </p:nvPr>
        </p:nvGraphicFramePr>
        <p:xfrm>
          <a:off x="9152046" y="148208"/>
          <a:ext cx="2915151" cy="1056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own words, describe</a:t>
                      </a:r>
                      <a:r>
                        <a:rPr lang="en-AU" baseline="0" dirty="0" smtClean="0"/>
                        <a:t> what a synapse is.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17959"/>
              </p:ext>
            </p:extLst>
          </p:nvPr>
        </p:nvGraphicFramePr>
        <p:xfrm>
          <a:off x="9588022" y="141748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neurotransmitters?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58181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three types </a:t>
            </a:r>
            <a:r>
              <a:rPr lang="en-AU" sz="2800" dirty="0"/>
              <a:t>of </a:t>
            </a:r>
            <a:r>
              <a:rPr lang="en-AU" sz="2800" dirty="0" smtClean="0"/>
              <a:t>neurons: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Sensory </a:t>
            </a:r>
            <a:r>
              <a:rPr lang="en-AU" sz="2800" dirty="0"/>
              <a:t>neurons carry messages </a:t>
            </a:r>
            <a:r>
              <a:rPr lang="en-AU" sz="2800" dirty="0" smtClean="0"/>
              <a:t>towards the Central Nervous System.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</a:t>
            </a:r>
            <a:r>
              <a:rPr lang="en-AU" sz="2800" dirty="0" smtClean="0"/>
              <a:t>otor neurons carry </a:t>
            </a:r>
            <a:r>
              <a:rPr lang="en-AU" sz="2800" dirty="0"/>
              <a:t>messages </a:t>
            </a:r>
            <a:r>
              <a:rPr lang="en-AU" sz="2800" dirty="0" smtClean="0"/>
              <a:t>away from the Central Nervous System.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Interneurons link sensory and motor neurons.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7406"/>
              </p:ext>
            </p:extLst>
          </p:nvPr>
        </p:nvGraphicFramePr>
        <p:xfrm>
          <a:off x="6374737" y="148208"/>
          <a:ext cx="2915151" cy="1023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1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8285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7555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a sensory neuron different to a motor neuron?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78815"/>
              </p:ext>
            </p:extLst>
          </p:nvPr>
        </p:nvGraphicFramePr>
        <p:xfrm>
          <a:off x="9513002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an</a:t>
                      </a:r>
                      <a:r>
                        <a:rPr lang="en-AU" baseline="0" dirty="0" smtClean="0"/>
                        <a:t> interneuron?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5818135" y="1540263"/>
            <a:ext cx="6242304" cy="4124857"/>
            <a:chOff x="5818135" y="1540263"/>
            <a:chExt cx="6242304" cy="41248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50"/>
            <a:stretch/>
          </p:blipFill>
          <p:spPr>
            <a:xfrm>
              <a:off x="5818135" y="1540263"/>
              <a:ext cx="6242304" cy="379646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73253" y="5295788"/>
              <a:ext cx="5959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Motor Neuron                  Interneuron              Sensory Neuron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9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1155</Words>
  <Application>Microsoft Office PowerPoint</Application>
  <PresentationFormat>Widescreen</PresentationFormat>
  <Paragraphs>205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janelle.lagrange@gmail.com</cp:lastModifiedBy>
  <cp:revision>47</cp:revision>
  <dcterms:created xsi:type="dcterms:W3CDTF">2019-02-21T04:41:09Z</dcterms:created>
  <dcterms:modified xsi:type="dcterms:W3CDTF">2019-03-12T01:28:36Z</dcterms:modified>
</cp:coreProperties>
</file>