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Earth Science Revision</a:t>
            </a:r>
            <a:endParaRPr lang="en-A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5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8	A tsunami is: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A	a type of underwater earthquake</a:t>
            </a:r>
          </a:p>
          <a:p>
            <a:r>
              <a:rPr lang="en-AU" sz="2400" dirty="0" smtClean="0"/>
              <a:t>B	a series of large waves resulting from an underwater 			earthquake</a:t>
            </a:r>
          </a:p>
          <a:p>
            <a:r>
              <a:rPr lang="en-AU" sz="2400" dirty="0" smtClean="0"/>
              <a:t>C	a type of volcanic eruption</a:t>
            </a:r>
          </a:p>
          <a:p>
            <a:r>
              <a:rPr lang="en-AU" sz="2400" dirty="0" smtClean="0"/>
              <a:t>D	a series of large waves that result in sea-floor 					spreading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433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9	The Earth’s crust consists of a number of pieces called tectonic: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A	ridges</a:t>
            </a:r>
          </a:p>
          <a:p>
            <a:r>
              <a:rPr lang="en-AU" sz="2400" dirty="0" smtClean="0"/>
              <a:t>B	boundaries</a:t>
            </a:r>
          </a:p>
          <a:p>
            <a:r>
              <a:rPr lang="en-AU" sz="2400" dirty="0" smtClean="0"/>
              <a:t>C	continents</a:t>
            </a:r>
          </a:p>
          <a:p>
            <a:r>
              <a:rPr lang="en-AU" sz="2400" dirty="0" smtClean="0"/>
              <a:t>D	plates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086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10	Which is the layer of the Earth that contains convection currents?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A	Crust</a:t>
            </a:r>
          </a:p>
          <a:p>
            <a:r>
              <a:rPr lang="en-AU" sz="2400" dirty="0" smtClean="0"/>
              <a:t>B	Mantle</a:t>
            </a:r>
          </a:p>
          <a:p>
            <a:r>
              <a:rPr lang="en-AU" sz="2400" dirty="0" smtClean="0"/>
              <a:t>C	Outer core</a:t>
            </a:r>
          </a:p>
          <a:p>
            <a:r>
              <a:rPr lang="en-AU" sz="2400" dirty="0" smtClean="0"/>
              <a:t>D	Inner core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197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11	</a:t>
            </a:r>
            <a:r>
              <a:rPr lang="en-US" dirty="0"/>
              <a:t> The Hawaiian Islands are in the middle of the Pacific Plate and not near a mid-ocean ridge. Explain why there is evidence of volcanic activity on the Hawaiian Islands.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06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12	</a:t>
            </a:r>
            <a:r>
              <a:rPr lang="en-US" dirty="0"/>
              <a:t> The fossil fern </a:t>
            </a:r>
            <a:r>
              <a:rPr lang="en-US" i="1" dirty="0"/>
              <a:t>Glossopteris</a:t>
            </a:r>
            <a:r>
              <a:rPr lang="en-US" dirty="0"/>
              <a:t> has been found in South America, Africa, India, Australia and Antarctica. How is this evidence for continental drift?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04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13	</a:t>
            </a:r>
            <a:r>
              <a:rPr lang="en-US" dirty="0"/>
              <a:t> Describe how a rift valley is formed.</a:t>
            </a:r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0" y="1905000"/>
            <a:ext cx="5548875" cy="3632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96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385" y="260617"/>
            <a:ext cx="9532814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14		The </a:t>
            </a:r>
            <a:r>
              <a:rPr lang="en-US" dirty="0"/>
              <a:t>map shows the movement of tectonic plates in the present day. Explain why there are more earthquakes in New Zealand than in Australia.</a:t>
            </a:r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980" y="1948070"/>
            <a:ext cx="6696134" cy="4952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46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15	List five pieces of evidence that support the theory of continental drift.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98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16		What is the difference between constructive and destructive plate boundaries?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31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41483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17		True or False: when a fluid is heated, it becomes more dense and rises.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89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2452"/>
            <a:ext cx="8915400" cy="467877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Answer each question to the best of your ability. </a:t>
            </a:r>
          </a:p>
          <a:p>
            <a:r>
              <a:rPr lang="en-AU" altLang="en-US" sz="2800" dirty="0"/>
              <a:t>Ensure you have read the question carefully before answering</a:t>
            </a:r>
          </a:p>
          <a:p>
            <a:r>
              <a:rPr lang="en-AU" altLang="en-US" sz="2800" dirty="0"/>
              <a:t>Test conditions will apply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838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18		What are three landforms that are created at continent-ocean collision boundaries?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4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19	Why does oceanic crust subduct when it collides with continental crust?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98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20	 List as many tectonic plates as you can. </a:t>
            </a:r>
            <a:r>
              <a:rPr lang="en-AU" dirty="0" smtClean="0"/>
              <a:t>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Answers</a:t>
            </a:r>
            <a:endParaRPr lang="en-A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89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	Alfred </a:t>
            </a:r>
            <a:r>
              <a:rPr lang="en-AU" dirty="0"/>
              <a:t>Wegener proposed the theory of continental drift. Which of the following observations did he use to support his theory?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854904"/>
            <a:ext cx="8915400" cy="3777622"/>
          </a:xfrm>
        </p:spPr>
        <p:txBody>
          <a:bodyPr>
            <a:normAutofit/>
          </a:bodyPr>
          <a:lstStyle/>
          <a:p>
            <a:pPr lvl="0"/>
            <a:endParaRPr lang="en-AU" sz="2400" dirty="0"/>
          </a:p>
          <a:p>
            <a:pPr lvl="0"/>
            <a:r>
              <a:rPr lang="en-AU" sz="2400" dirty="0" smtClean="0"/>
              <a:t>B    Africa </a:t>
            </a:r>
            <a:r>
              <a:rPr lang="en-AU" sz="2400" dirty="0"/>
              <a:t>and South America seemed to fit together like </a:t>
            </a:r>
            <a:r>
              <a:rPr lang="en-AU" sz="2400" dirty="0" smtClean="0"/>
              <a:t>		jigsaw </a:t>
            </a:r>
            <a:r>
              <a:rPr lang="en-AU" sz="2400" dirty="0"/>
              <a:t>pieces</a:t>
            </a:r>
            <a:r>
              <a:rPr lang="en-AU" sz="2400" dirty="0" smtClean="0"/>
              <a:t>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641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2	Harry </a:t>
            </a:r>
            <a:r>
              <a:rPr lang="en-AU" dirty="0"/>
              <a:t>Hess proposed a mechanism by which Wegener’s continental drift could occur. Hess’s theory was called: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09671"/>
            <a:ext cx="8915400" cy="3777622"/>
          </a:xfrm>
        </p:spPr>
        <p:txBody>
          <a:bodyPr>
            <a:normAutofit/>
          </a:bodyPr>
          <a:lstStyle/>
          <a:p>
            <a:pPr lvl="0"/>
            <a:endParaRPr lang="en-AU" sz="2400" dirty="0" smtClean="0"/>
          </a:p>
          <a:p>
            <a:pPr lvl="0"/>
            <a:endParaRPr lang="en-AU" sz="2400" dirty="0"/>
          </a:p>
          <a:p>
            <a:pPr lvl="0"/>
            <a:r>
              <a:rPr lang="en-AU" sz="2400" dirty="0" smtClean="0"/>
              <a:t>C	seafloor spreading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6176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3	Magnetite </a:t>
            </a:r>
            <a:r>
              <a:rPr lang="en-AU" dirty="0"/>
              <a:t>is a magnetic mineral that can be found in basalt, which is common in oceanic crust. Magnetite enabled scientists to obtain evidence of: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07239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en-AU" sz="2400" dirty="0" smtClean="0"/>
              <a:t>A	seafloor spreading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3798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4	Evidence </a:t>
            </a:r>
            <a:r>
              <a:rPr lang="en-AU" dirty="0"/>
              <a:t>of spreading of the crust at ocean ridges resulted from: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r>
              <a:rPr lang="en-AU" sz="2400" dirty="0" smtClean="0"/>
              <a:t>D	reversals </a:t>
            </a:r>
            <a:r>
              <a:rPr lang="en-AU" sz="2400" dirty="0"/>
              <a:t>in the Earth’s magnetic field</a:t>
            </a:r>
          </a:p>
        </p:txBody>
      </p:sp>
    </p:spTree>
    <p:extLst>
      <p:ext uri="{BB962C8B-B14F-4D97-AF65-F5344CB8AC3E}">
        <p14:creationId xmlns:p14="http://schemas.microsoft.com/office/powerpoint/2010/main" val="99704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5	An </a:t>
            </a:r>
            <a:r>
              <a:rPr lang="en-AU" dirty="0"/>
              <a:t>island chain, such as the Hawaiian Islands, provided evidence for which tectonic process?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03985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en-AU" sz="2400" dirty="0" smtClean="0"/>
              <a:t>A	plate movement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15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6	Which of the following converging boundaries is most likely to produce mountain ranges?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45973"/>
            <a:ext cx="8915400" cy="3777622"/>
          </a:xfrm>
        </p:spPr>
        <p:txBody>
          <a:bodyPr>
            <a:normAutofit/>
          </a:bodyPr>
          <a:lstStyle/>
          <a:p>
            <a:endParaRPr lang="en-AU" sz="2400" dirty="0" smtClean="0"/>
          </a:p>
          <a:p>
            <a:endParaRPr lang="en-AU" sz="2400" dirty="0"/>
          </a:p>
          <a:p>
            <a:r>
              <a:rPr lang="en-AU" sz="2400" dirty="0" smtClean="0"/>
              <a:t>C	continent-continent</a:t>
            </a:r>
          </a:p>
        </p:txBody>
      </p:sp>
    </p:spTree>
    <p:extLst>
      <p:ext uri="{BB962C8B-B14F-4D97-AF65-F5344CB8AC3E}">
        <p14:creationId xmlns:p14="http://schemas.microsoft.com/office/powerpoint/2010/main" val="174758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	Alfred </a:t>
            </a:r>
            <a:r>
              <a:rPr lang="en-AU" dirty="0"/>
              <a:t>Wegener proposed the theory of continental drift. Which of the following observations did he use to support his theory?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854904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en-AU" sz="2400" dirty="0" smtClean="0"/>
              <a:t>A	Fossils </a:t>
            </a:r>
            <a:r>
              <a:rPr lang="en-AU" sz="2400" dirty="0"/>
              <a:t>could be found in different countries.</a:t>
            </a:r>
          </a:p>
          <a:p>
            <a:pPr lvl="0"/>
            <a:r>
              <a:rPr lang="en-AU" sz="2400" dirty="0" smtClean="0"/>
              <a:t>B    Africa </a:t>
            </a:r>
            <a:r>
              <a:rPr lang="en-AU" sz="2400" dirty="0"/>
              <a:t>and South America seemed to fit together like </a:t>
            </a:r>
            <a:r>
              <a:rPr lang="en-AU" sz="2400" dirty="0" smtClean="0"/>
              <a:t>		jigsaw </a:t>
            </a:r>
            <a:r>
              <a:rPr lang="en-AU" sz="2400" dirty="0"/>
              <a:t>pieces.</a:t>
            </a:r>
          </a:p>
          <a:p>
            <a:pPr lvl="0"/>
            <a:r>
              <a:rPr lang="en-AU" sz="2400" dirty="0" smtClean="0"/>
              <a:t>C	Rocks </a:t>
            </a:r>
            <a:r>
              <a:rPr lang="en-AU" sz="2400" dirty="0"/>
              <a:t>had magnetic striping near the ocean ridges.</a:t>
            </a:r>
          </a:p>
          <a:p>
            <a:r>
              <a:rPr lang="en-AU" sz="2400" dirty="0" smtClean="0"/>
              <a:t>D	The </a:t>
            </a:r>
            <a:r>
              <a:rPr lang="en-AU" sz="2400" dirty="0"/>
              <a:t>sea floor seemed to be made at the ridges.</a:t>
            </a:r>
          </a:p>
        </p:txBody>
      </p:sp>
    </p:spTree>
    <p:extLst>
      <p:ext uri="{BB962C8B-B14F-4D97-AF65-F5344CB8AC3E}">
        <p14:creationId xmlns:p14="http://schemas.microsoft.com/office/powerpoint/2010/main" val="21586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7	An oceanic trench can form when: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14331"/>
            <a:ext cx="8915400" cy="377762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	an oceanic and continental plate collide at a 				converging plate boundary</a:t>
            </a:r>
          </a:p>
        </p:txBody>
      </p:sp>
    </p:spTree>
    <p:extLst>
      <p:ext uri="{BB962C8B-B14F-4D97-AF65-F5344CB8AC3E}">
        <p14:creationId xmlns:p14="http://schemas.microsoft.com/office/powerpoint/2010/main" val="196594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8	A tsunami is: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 smtClean="0"/>
          </a:p>
          <a:p>
            <a:r>
              <a:rPr lang="en-AU" sz="2400" dirty="0" smtClean="0"/>
              <a:t>B	a series of large waves resulting from an underwater 			earthquake</a:t>
            </a:r>
          </a:p>
        </p:txBody>
      </p:sp>
    </p:spTree>
    <p:extLst>
      <p:ext uri="{BB962C8B-B14F-4D97-AF65-F5344CB8AC3E}">
        <p14:creationId xmlns:p14="http://schemas.microsoft.com/office/powerpoint/2010/main" val="310986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9	The Earth’s crust consists of a number of pieces called tectonic: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r>
              <a:rPr lang="en-AU" sz="2400" dirty="0" smtClean="0"/>
              <a:t>D	plates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479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10	Which is the layer of the Earth that contains convection currents?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400" dirty="0" smtClean="0"/>
          </a:p>
          <a:p>
            <a:r>
              <a:rPr lang="en-AU" sz="2400" dirty="0" smtClean="0"/>
              <a:t>B	Mantle</a:t>
            </a:r>
          </a:p>
        </p:txBody>
      </p:sp>
    </p:spTree>
    <p:extLst>
      <p:ext uri="{BB962C8B-B14F-4D97-AF65-F5344CB8AC3E}">
        <p14:creationId xmlns:p14="http://schemas.microsoft.com/office/powerpoint/2010/main" val="40168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11	</a:t>
            </a:r>
            <a:r>
              <a:rPr lang="en-US" dirty="0"/>
              <a:t> The Hawaiian Islands are in the middle of the Pacific Plate and not near a mid-ocean ridge. Explain why there is evidence of volcanic activity on the Hawaiian Islands.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860576"/>
            <a:ext cx="8915400" cy="377762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The Hawaiian Islands have been formed by volcanic hot spots (a plume of magma rises through the crust and creates underwater volcanoes).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4026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12	</a:t>
            </a:r>
            <a:r>
              <a:rPr lang="en-US" dirty="0"/>
              <a:t> The fossil fern </a:t>
            </a:r>
            <a:r>
              <a:rPr lang="en-US" i="1" dirty="0"/>
              <a:t>Glossopteris</a:t>
            </a:r>
            <a:r>
              <a:rPr lang="en-US" dirty="0"/>
              <a:t> has been found in South America, Africa, India, Australia and Antarctica. How is this evidence for continental drift?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860576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The fern could not walk / fly / </a:t>
            </a:r>
            <a:r>
              <a:rPr lang="en-US" sz="2400" dirty="0" smtClean="0"/>
              <a:t>swim, </a:t>
            </a:r>
            <a:r>
              <a:rPr lang="en-US" sz="2400" dirty="0"/>
              <a:t>so </a:t>
            </a:r>
            <a:r>
              <a:rPr lang="en-US" sz="2400" dirty="0" smtClean="0"/>
              <a:t>the </a:t>
            </a:r>
            <a:r>
              <a:rPr lang="en-US" sz="2400" dirty="0"/>
              <a:t>continents it appears on were once all </a:t>
            </a:r>
            <a:r>
              <a:rPr lang="en-US" sz="2400" dirty="0" smtClean="0"/>
              <a:t>connected. </a:t>
            </a:r>
            <a:r>
              <a:rPr lang="en-US" sz="2400" dirty="0"/>
              <a:t>As </a:t>
            </a:r>
            <a:r>
              <a:rPr lang="en-US" sz="2400" dirty="0" smtClean="0"/>
              <a:t>they drifted </a:t>
            </a:r>
            <a:r>
              <a:rPr lang="en-US" sz="2400" dirty="0"/>
              <a:t>apart, the ferns were taken along with them and now appear on separate </a:t>
            </a:r>
            <a:r>
              <a:rPr lang="en-US" sz="2400" dirty="0" smtClean="0"/>
              <a:t>continents.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9071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13	</a:t>
            </a:r>
            <a:r>
              <a:rPr lang="en-US" dirty="0"/>
              <a:t> Describe how a rift valley is formed.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9212" y="2008651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Rift valleys are formed when mantle rock rises, lifting and thinning out the continental </a:t>
            </a:r>
            <a:r>
              <a:rPr lang="en-US" sz="2400" dirty="0" smtClean="0"/>
              <a:t>crust. </a:t>
            </a:r>
            <a:r>
              <a:rPr lang="en-US" sz="2400" dirty="0"/>
              <a:t>This occurs at a diverging plate </a:t>
            </a:r>
            <a:r>
              <a:rPr lang="en-US" sz="2400" dirty="0" smtClean="0"/>
              <a:t>boundary. </a:t>
            </a:r>
            <a:r>
              <a:rPr lang="en-US" sz="2400" dirty="0"/>
              <a:t>Cracks form and large slabs of rock sink into the Earth, forming a rift </a:t>
            </a:r>
            <a:r>
              <a:rPr lang="en-US" sz="2400" dirty="0" smtClean="0"/>
              <a:t>valley.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880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385" y="260617"/>
            <a:ext cx="9532814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14		The </a:t>
            </a:r>
            <a:r>
              <a:rPr lang="en-US" dirty="0"/>
              <a:t>map shows the movement of tectonic plates in the present day. Explain why there are more earthquakes in New Zealand than in Australia.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69385" y="242325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Australia </a:t>
            </a:r>
            <a:r>
              <a:rPr lang="en-US" sz="2400" dirty="0"/>
              <a:t>is located in the centre of a plate (the Indo-Australian Plate</a:t>
            </a:r>
            <a:r>
              <a:rPr lang="en-US" sz="2400" dirty="0" smtClean="0"/>
              <a:t>). </a:t>
            </a:r>
            <a:r>
              <a:rPr lang="en-US" sz="2400" dirty="0"/>
              <a:t>New Zealand lies on the boundary of two plates (the Indo-Australian Plate and the Pacific Plate</a:t>
            </a:r>
            <a:r>
              <a:rPr lang="en-US" sz="2400" dirty="0" smtClean="0"/>
              <a:t>). There </a:t>
            </a:r>
            <a:r>
              <a:rPr lang="en-US" sz="2400" dirty="0"/>
              <a:t>is pressure between the two plates causing them to collide and slide against each other, creating </a:t>
            </a:r>
            <a:r>
              <a:rPr lang="en-US" sz="2400" dirty="0" smtClean="0"/>
              <a:t>earthquakes.</a:t>
            </a:r>
            <a:endParaRPr lang="en-AU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9766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15	List five pieces of evidence that support the theory of continental drift.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099523"/>
            <a:ext cx="8915400" cy="377762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Fossil evidence</a:t>
            </a:r>
          </a:p>
          <a:p>
            <a:r>
              <a:rPr lang="en-AU" sz="2400" dirty="0" smtClean="0"/>
              <a:t>Shape of the continents</a:t>
            </a:r>
          </a:p>
          <a:p>
            <a:r>
              <a:rPr lang="en-AU" sz="2400" dirty="0" smtClean="0"/>
              <a:t>Coal deposits</a:t>
            </a:r>
          </a:p>
          <a:p>
            <a:r>
              <a:rPr lang="en-AU" sz="2400" dirty="0" smtClean="0"/>
              <a:t>Glacial scars</a:t>
            </a:r>
          </a:p>
          <a:p>
            <a:r>
              <a:rPr lang="en-AU" sz="2400" dirty="0" smtClean="0"/>
              <a:t>Mountain ranges/rock types</a:t>
            </a:r>
            <a:endParaRPr lang="en-AU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09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16		What is the difference between constructive and destructive plate boundaries?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383499"/>
            <a:ext cx="8915400" cy="377762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Constructive boundaries create new crust, while destructive boundaries destroy crust material.</a:t>
            </a:r>
            <a:endParaRPr lang="en-AU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149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2	Harry </a:t>
            </a:r>
            <a:r>
              <a:rPr lang="en-AU" dirty="0"/>
              <a:t>Hess proposed a mechanism by which Wegener’s continental drift could occur. Hess’s theory was called: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09671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en-AU" sz="2400" dirty="0" smtClean="0"/>
              <a:t>A	plate </a:t>
            </a:r>
            <a:r>
              <a:rPr lang="en-AU" sz="2400" dirty="0"/>
              <a:t>tectonics</a:t>
            </a:r>
          </a:p>
          <a:p>
            <a:pPr lvl="0"/>
            <a:r>
              <a:rPr lang="en-AU" sz="2400" dirty="0" smtClean="0"/>
              <a:t>B	continental </a:t>
            </a:r>
            <a:r>
              <a:rPr lang="en-AU" sz="2400" dirty="0"/>
              <a:t>drift</a:t>
            </a:r>
          </a:p>
          <a:p>
            <a:pPr lvl="0"/>
            <a:r>
              <a:rPr lang="en-AU" sz="2400" dirty="0" smtClean="0"/>
              <a:t>C	seafloor </a:t>
            </a:r>
            <a:r>
              <a:rPr lang="en-AU" sz="2400" dirty="0"/>
              <a:t>spreading</a:t>
            </a:r>
          </a:p>
          <a:p>
            <a:r>
              <a:rPr lang="en-AU" sz="2400" dirty="0" smtClean="0"/>
              <a:t>D	subduction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589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41483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17		True or False: when a fluid is heated, it becomes more dense and rises.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False: it becomes less dense.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167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18		What are three landforms that are created at continent-ocean collision boundaries?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468690"/>
            <a:ext cx="8915400" cy="377762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Mountains</a:t>
            </a:r>
          </a:p>
          <a:p>
            <a:r>
              <a:rPr lang="en-AU" sz="2400" dirty="0" smtClean="0"/>
              <a:t>Ocean trenches</a:t>
            </a:r>
          </a:p>
          <a:p>
            <a:r>
              <a:rPr lang="en-AU" sz="2400" dirty="0" smtClean="0"/>
              <a:t>Volcanoes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0607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19	Why does oceanic crust subduct when it collides with continental crust?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Oceanic crust is more dense than continental crust, so it sinks into the mantle when the two plate types collide.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66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20	List as many tectonic plates as you can.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27916"/>
            <a:ext cx="4277307" cy="4182007"/>
          </a:xfrm>
        </p:spPr>
        <p:txBody>
          <a:bodyPr>
            <a:noAutofit/>
          </a:bodyPr>
          <a:lstStyle/>
          <a:p>
            <a:r>
              <a:rPr lang="en-AU" sz="2400" dirty="0" smtClean="0"/>
              <a:t>Australian </a:t>
            </a:r>
          </a:p>
          <a:p>
            <a:r>
              <a:rPr lang="en-AU" sz="2400" dirty="0" smtClean="0"/>
              <a:t>African</a:t>
            </a:r>
          </a:p>
          <a:p>
            <a:r>
              <a:rPr lang="en-AU" sz="2400" dirty="0" smtClean="0"/>
              <a:t>South American</a:t>
            </a:r>
          </a:p>
          <a:p>
            <a:r>
              <a:rPr lang="en-AU" sz="2400" dirty="0" smtClean="0"/>
              <a:t>North American</a:t>
            </a:r>
          </a:p>
          <a:p>
            <a:r>
              <a:rPr lang="en-AU" sz="2400" dirty="0" smtClean="0"/>
              <a:t>Juan de Fuca</a:t>
            </a:r>
          </a:p>
          <a:p>
            <a:r>
              <a:rPr lang="en-AU" sz="2400" dirty="0" smtClean="0"/>
              <a:t>Philippine </a:t>
            </a:r>
          </a:p>
          <a:p>
            <a:r>
              <a:rPr lang="en-AU" sz="2400" dirty="0" smtClean="0"/>
              <a:t>Nazca</a:t>
            </a:r>
          </a:p>
          <a:p>
            <a:r>
              <a:rPr lang="en-AU" sz="2400" dirty="0" smtClean="0"/>
              <a:t>Antarctic</a:t>
            </a:r>
          </a:p>
          <a:p>
            <a:endParaRPr lang="en-AU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68584" y="2133598"/>
            <a:ext cx="4277307" cy="4182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Scotia</a:t>
            </a:r>
          </a:p>
          <a:p>
            <a:r>
              <a:rPr lang="en-AU" sz="2400" dirty="0" smtClean="0"/>
              <a:t>Caribbean</a:t>
            </a:r>
          </a:p>
          <a:p>
            <a:r>
              <a:rPr lang="en-AU" sz="2400" dirty="0" smtClean="0"/>
              <a:t>Cocos</a:t>
            </a:r>
          </a:p>
          <a:p>
            <a:r>
              <a:rPr lang="en-AU" sz="2400" dirty="0" smtClean="0"/>
              <a:t>Arabian</a:t>
            </a:r>
          </a:p>
          <a:p>
            <a:r>
              <a:rPr lang="en-AU" sz="2400" dirty="0" smtClean="0"/>
              <a:t>Pacific</a:t>
            </a:r>
          </a:p>
          <a:p>
            <a:r>
              <a:rPr lang="en-AU" sz="2400" dirty="0"/>
              <a:t>Indian</a:t>
            </a:r>
          </a:p>
          <a:p>
            <a:r>
              <a:rPr lang="en-AU" sz="2400" dirty="0" smtClean="0"/>
              <a:t>Eurasian</a:t>
            </a:r>
          </a:p>
          <a:p>
            <a:r>
              <a:rPr lang="en-AU" sz="2400" dirty="0" err="1" smtClean="0"/>
              <a:t>Sunda</a:t>
            </a:r>
            <a:endParaRPr lang="en-AU" sz="2400" dirty="0"/>
          </a:p>
          <a:p>
            <a:endParaRPr lang="en-AU" sz="2400" dirty="0" smtClean="0"/>
          </a:p>
          <a:p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55785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3	Magnetite </a:t>
            </a:r>
            <a:r>
              <a:rPr lang="en-AU" dirty="0"/>
              <a:t>is a magnetic mineral that can be found in basalt, which is common in oceanic crust. Magnetite enabled scientists to obtain evidence of: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07239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en-AU" sz="2400" dirty="0" smtClean="0"/>
              <a:t>A	seafloor </a:t>
            </a:r>
            <a:r>
              <a:rPr lang="en-AU" sz="2400" dirty="0"/>
              <a:t>spreading</a:t>
            </a:r>
          </a:p>
          <a:p>
            <a:pPr lvl="0"/>
            <a:r>
              <a:rPr lang="en-AU" sz="2400" dirty="0" smtClean="0"/>
              <a:t>B	Earth’s </a:t>
            </a:r>
            <a:r>
              <a:rPr lang="en-AU" sz="2400" dirty="0"/>
              <a:t>magnetic field</a:t>
            </a:r>
          </a:p>
          <a:p>
            <a:pPr lvl="0"/>
            <a:r>
              <a:rPr lang="en-AU" sz="2400" dirty="0" smtClean="0"/>
              <a:t>C	subduction</a:t>
            </a:r>
            <a:endParaRPr lang="en-AU" sz="2400" dirty="0"/>
          </a:p>
          <a:p>
            <a:r>
              <a:rPr lang="en-AU" sz="2400" dirty="0" smtClean="0"/>
              <a:t>D	tectonic </a:t>
            </a:r>
            <a:r>
              <a:rPr lang="en-AU" sz="2400" dirty="0"/>
              <a:t>plates</a:t>
            </a:r>
          </a:p>
        </p:txBody>
      </p:sp>
    </p:spTree>
    <p:extLst>
      <p:ext uri="{BB962C8B-B14F-4D97-AF65-F5344CB8AC3E}">
        <p14:creationId xmlns:p14="http://schemas.microsoft.com/office/powerpoint/2010/main" val="25294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4	Evidence </a:t>
            </a:r>
            <a:r>
              <a:rPr lang="en-AU" dirty="0"/>
              <a:t>of spreading of the crust at ocean ridges resulted from: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AU" sz="2400" dirty="0" smtClean="0"/>
              <a:t>A	seismic </a:t>
            </a:r>
            <a:r>
              <a:rPr lang="en-AU" sz="2400" dirty="0"/>
              <a:t>activity in the Earth’s crust</a:t>
            </a:r>
          </a:p>
          <a:p>
            <a:pPr lvl="0"/>
            <a:r>
              <a:rPr lang="en-AU" sz="2400" dirty="0" smtClean="0"/>
              <a:t>B	differences </a:t>
            </a:r>
            <a:r>
              <a:rPr lang="en-AU" sz="2400" dirty="0"/>
              <a:t>in density of oceanic and continental </a:t>
            </a:r>
            <a:r>
              <a:rPr lang="en-AU" sz="2400" dirty="0" smtClean="0"/>
              <a:t>			crust</a:t>
            </a:r>
            <a:endParaRPr lang="en-AU" sz="2400" dirty="0"/>
          </a:p>
          <a:p>
            <a:pPr lvl="0"/>
            <a:r>
              <a:rPr lang="en-AU" sz="2400" dirty="0" smtClean="0"/>
              <a:t>C	subduction </a:t>
            </a:r>
            <a:r>
              <a:rPr lang="en-AU" sz="2400" dirty="0"/>
              <a:t>of plates at collision boundaries</a:t>
            </a:r>
          </a:p>
          <a:p>
            <a:r>
              <a:rPr lang="en-AU" sz="2400" dirty="0" smtClean="0"/>
              <a:t>D	reversals </a:t>
            </a:r>
            <a:r>
              <a:rPr lang="en-AU" sz="2400" dirty="0"/>
              <a:t>in the Earth’s magnetic field</a:t>
            </a:r>
          </a:p>
        </p:txBody>
      </p:sp>
    </p:spTree>
    <p:extLst>
      <p:ext uri="{BB962C8B-B14F-4D97-AF65-F5344CB8AC3E}">
        <p14:creationId xmlns:p14="http://schemas.microsoft.com/office/powerpoint/2010/main" val="11204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5	An </a:t>
            </a:r>
            <a:r>
              <a:rPr lang="en-AU" dirty="0"/>
              <a:t>island chain, such as the Hawaiian Islands, provided evidence for which tectonic process?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03985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en-AU" sz="2400" dirty="0" smtClean="0"/>
              <a:t>A	plate </a:t>
            </a:r>
            <a:r>
              <a:rPr lang="en-AU" sz="2400" dirty="0"/>
              <a:t>movement</a:t>
            </a:r>
          </a:p>
          <a:p>
            <a:pPr lvl="0"/>
            <a:r>
              <a:rPr lang="en-AU" sz="2400" dirty="0" smtClean="0"/>
              <a:t>B	subduction</a:t>
            </a:r>
            <a:endParaRPr lang="en-AU" sz="2400" dirty="0"/>
          </a:p>
          <a:p>
            <a:pPr lvl="0"/>
            <a:r>
              <a:rPr lang="en-AU" sz="2400" dirty="0" smtClean="0"/>
              <a:t>C	collision </a:t>
            </a:r>
            <a:r>
              <a:rPr lang="en-AU" sz="2400" dirty="0"/>
              <a:t>boundaries</a:t>
            </a:r>
          </a:p>
          <a:p>
            <a:r>
              <a:rPr lang="en-AU" sz="2400" dirty="0" smtClean="0"/>
              <a:t>D	rifting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814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6	Which of the following converging boundaries is most likely to produce mountain ranges?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45973"/>
            <a:ext cx="8915400" cy="377762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	continent-ocean</a:t>
            </a:r>
          </a:p>
          <a:p>
            <a:r>
              <a:rPr lang="en-AU" sz="2400" dirty="0" smtClean="0"/>
              <a:t>B	ocean-ocean</a:t>
            </a:r>
          </a:p>
          <a:p>
            <a:r>
              <a:rPr lang="en-AU" sz="2400" dirty="0" smtClean="0"/>
              <a:t>C	continent-continent</a:t>
            </a:r>
          </a:p>
          <a:p>
            <a:r>
              <a:rPr lang="en-AU" sz="2400" dirty="0" smtClean="0"/>
              <a:t>D	any converging plate boundary can produce 				mountains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7459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7	An oceanic trench can form when: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14331"/>
            <a:ext cx="8915400" cy="377762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	an oceanic and continental plate collide at a 				converging plate boundary</a:t>
            </a:r>
          </a:p>
          <a:p>
            <a:r>
              <a:rPr lang="en-AU" sz="2400" dirty="0" smtClean="0"/>
              <a:t>B	an oceanic and continental plate collide at a 				diverging plate boundary</a:t>
            </a:r>
          </a:p>
          <a:p>
            <a:r>
              <a:rPr lang="en-AU" sz="2400" dirty="0" smtClean="0"/>
              <a:t>C	</a:t>
            </a:r>
            <a:r>
              <a:rPr lang="en-AU" sz="2400" dirty="0"/>
              <a:t> an oceanic and continental plate collide at a </a:t>
            </a:r>
            <a:r>
              <a:rPr lang="en-AU" sz="2400" dirty="0" smtClean="0"/>
              <a:t>				transform plate boundary</a:t>
            </a:r>
          </a:p>
          <a:p>
            <a:r>
              <a:rPr lang="en-AU" sz="2400" dirty="0" smtClean="0"/>
              <a:t>D	two continental plates collide at a converging plate 		boundary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791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337</TotalTime>
  <Words>333</Words>
  <Application>Microsoft Office PowerPoint</Application>
  <PresentationFormat>Widescreen</PresentationFormat>
  <Paragraphs>140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Century Gothic</vt:lpstr>
      <vt:lpstr>Wingdings 3</vt:lpstr>
      <vt:lpstr>Wisp</vt:lpstr>
      <vt:lpstr>Earth Science Revision</vt:lpstr>
      <vt:lpstr>PowerPoint Presentation</vt:lpstr>
      <vt:lpstr>1 Alfred Wegener proposed the theory of continental drift. Which of the following observations did he use to support his theory? </vt:lpstr>
      <vt:lpstr>2 Harry Hess proposed a mechanism by which Wegener’s continental drift could occur. Hess’s theory was called: </vt:lpstr>
      <vt:lpstr>3 Magnetite is a magnetic mineral that can be found in basalt, which is common in oceanic crust. Magnetite enabled scientists to obtain evidence of: </vt:lpstr>
      <vt:lpstr>4 Evidence of spreading of the crust at ocean ridges resulted from: </vt:lpstr>
      <vt:lpstr>5 An island chain, such as the Hawaiian Islands, provided evidence for which tectonic process? </vt:lpstr>
      <vt:lpstr>6 Which of the following converging boundaries is most likely to produce mountain ranges?</vt:lpstr>
      <vt:lpstr>7 An oceanic trench can form when:</vt:lpstr>
      <vt:lpstr>8 A tsunami is:</vt:lpstr>
      <vt:lpstr>9 The Earth’s crust consists of a number of pieces called tectonic:</vt:lpstr>
      <vt:lpstr>10 Which is the layer of the Earth that contains convection currents?</vt:lpstr>
      <vt:lpstr>11  The Hawaiian Islands are in the middle of the Pacific Plate and not near a mid-ocean ridge. Explain why there is evidence of volcanic activity on the Hawaiian Islands.</vt:lpstr>
      <vt:lpstr>12  The fossil fern Glossopteris has been found in South America, Africa, India, Australia and Antarctica. How is this evidence for continental drift?</vt:lpstr>
      <vt:lpstr>13  Describe how a rift valley is formed.</vt:lpstr>
      <vt:lpstr>14  The map shows the movement of tectonic plates in the present day. Explain why there are more earthquakes in New Zealand than in Australia.</vt:lpstr>
      <vt:lpstr>15 List five pieces of evidence that support the theory of continental drift.</vt:lpstr>
      <vt:lpstr>16  What is the difference between constructive and destructive plate boundaries?</vt:lpstr>
      <vt:lpstr>17  True or False: when a fluid is heated, it becomes more dense and rises.</vt:lpstr>
      <vt:lpstr>18  What are three landforms that are created at continent-ocean collision boundaries?</vt:lpstr>
      <vt:lpstr>19 Why does oceanic crust subduct when it collides with continental crust?</vt:lpstr>
      <vt:lpstr>20  List as many tectonic plates as you can.  </vt:lpstr>
      <vt:lpstr>Answers</vt:lpstr>
      <vt:lpstr>1 Alfred Wegener proposed the theory of continental drift. Which of the following observations did he use to support his theory? </vt:lpstr>
      <vt:lpstr>2 Harry Hess proposed a mechanism by which Wegener’s continental drift could occur. Hess’s theory was called: </vt:lpstr>
      <vt:lpstr>3 Magnetite is a magnetic mineral that can be found in basalt, which is common in oceanic crust. Magnetite enabled scientists to obtain evidence of: </vt:lpstr>
      <vt:lpstr>4 Evidence of spreading of the crust at ocean ridges resulted from: </vt:lpstr>
      <vt:lpstr>5 An island chain, such as the Hawaiian Islands, provided evidence for which tectonic process? </vt:lpstr>
      <vt:lpstr>6 Which of the following converging boundaries is most likely to produce mountain ranges?</vt:lpstr>
      <vt:lpstr>7 An oceanic trench can form when:</vt:lpstr>
      <vt:lpstr>8 A tsunami is:</vt:lpstr>
      <vt:lpstr>9 The Earth’s crust consists of a number of pieces called tectonic:</vt:lpstr>
      <vt:lpstr>10 Which is the layer of the Earth that contains convection currents?</vt:lpstr>
      <vt:lpstr>11  The Hawaiian Islands are in the middle of the Pacific Plate and not near a mid-ocean ridge. Explain why there is evidence of volcanic activity on the Hawaiian Islands.</vt:lpstr>
      <vt:lpstr>12  The fossil fern Glossopteris has been found in South America, Africa, India, Australia and Antarctica. How is this evidence for continental drift?</vt:lpstr>
      <vt:lpstr>13  Describe how a rift valley is formed.</vt:lpstr>
      <vt:lpstr>14  The map shows the movement of tectonic plates in the present day. Explain why there are more earthquakes in New Zealand than in Australia.</vt:lpstr>
      <vt:lpstr>15 List five pieces of evidence that support the theory of continental drift.</vt:lpstr>
      <vt:lpstr>16  What is the difference between constructive and destructive plate boundaries?</vt:lpstr>
      <vt:lpstr>17  True or False: when a fluid is heated, it becomes more dense and rises.</vt:lpstr>
      <vt:lpstr>18  What are three landforms that are created at continent-ocean collision boundaries?</vt:lpstr>
      <vt:lpstr>19 Why does oceanic crust subduct when it collides with continental crust?</vt:lpstr>
      <vt:lpstr>20 List as many tectonic plates as you can.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 Science Revision</dc:title>
  <dc:creator>teacher</dc:creator>
  <cp:lastModifiedBy>teacher</cp:lastModifiedBy>
  <cp:revision>15</cp:revision>
  <dcterms:created xsi:type="dcterms:W3CDTF">2020-05-28T09:28:09Z</dcterms:created>
  <dcterms:modified xsi:type="dcterms:W3CDTF">2020-05-29T02:37:03Z</dcterms:modified>
</cp:coreProperties>
</file>