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Default Extension="txt" ContentType="application/tx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96" r:id="rId3"/>
    <p:sldId id="270" r:id="rId4"/>
    <p:sldId id="263" r:id="rId5"/>
    <p:sldId id="285" r:id="rId6"/>
    <p:sldId id="297" r:id="rId7"/>
    <p:sldId id="298" r:id="rId8"/>
    <p:sldId id="299" r:id="rId9"/>
    <p:sldId id="290" r:id="rId10"/>
    <p:sldId id="300" r:id="rId11"/>
    <p:sldId id="291" r:id="rId12"/>
    <p:sldId id="301" r:id="rId13"/>
    <p:sldId id="294" r:id="rId14"/>
    <p:sldId id="295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media/image4.txt>GIF89a&&#65533; &#65533;? &#65533;e&#65533;&#1456;&#65533;&#65533;&#65533;&#65533;&#65533;++&#65533;&#65533;&#65533;&#65533;&#65533;&#65533;&#65533;&#65533;&#65533;&#65533;uG&#65533;&#697;&#65533;&#65533;&#65533;&#65533;&#1754;&#65533;&#65533;&#65533;&#65533;A &#65533;&#65533;&#65533;&#65533;&#65533;&#65533;&#65533;&#65533;&#65533;&#65533;&#65533;&#65533;&#65533;&#65533;&#65533;&#65533;&#65533;CCg4&#65533;&#65533;&#65533;&#65533;&#65533;vv&#65533;&#65533;&#65533;&#65533;ff&#65533;&#65533;&#65533;Z#&#65533;&#65533;WW&#65533;&#65533;&#65533;&#65533;&#65533;&#65533;&#65533;rr&#65533;DD&#65533;&#65533;&#65533;&#1990;&#65533;&#65533;&#65533;&#65533;&#65533;w&#65533;&#65533;&#65533;&#65533;&#65533;&#65533;&#65533;&#65533;SS&#65533;&#65533;&#65533;&#65533;VVL&#65533;&#65533;&#65533;&#65533;&#65533;&#65533;&#65533;R&#65533;&#65533;z&#65533;&#65533;ww&#65533;&#65533;&#65533;&#65533;&#65533;&#65533;&#65533;&#65533;&#65533;&#65533;&#65533;&#65533;&#65533;&#65533;&#65533;&#65533;&#65533;&#65533;&#65533;&#65533;&#1200;&#65533;&#65533;&#65533;&#65533;&#65533;&#65533;ff&#65533;&#65533;&#65533;   &#65533;  &#65533;&#65533;&#65533;&#65533;&#65533;&#65533;&#65533;&#65533;&#65533;!&#65533;NETSCAPE2.0   !&#65533;2 ? ,    &&#65533;  &#65533;&#65533;&#65533;pH,&#65533;&#548;r&#65533;l:&#65533;&#1064;tJ&#65533;Z&#65533;&#1580;v&#65533;&#65533;z&#65533;&#65533;+aL.&#65533;&#65533;&#65533;z&#65533;n&#65533;&#65533;&#65533;|N&#65533;&#65533;&#65533;&#65533;~&#65533;&#65533;&#65533;&#65533;&#65533;&#65533;&#65533;&#65533;B>&#65533;&#65533;&#65533;&#65533;&#65533;&#65533;&#65533;&#65533;&#65533;&#65533;&#65533;&#65533;&#65533;&#65533;&#65533;&#65533;&#65533;&#65533;&#65533;&#65533;&#65533;&#65533;;&#65533;&#65533;&#65533;&#65533;&#65533;&#65533;&#65533;&#65533;&#65533;&#65533;&#65533;z&#65533;&#65533;&#65533;&#65533;&#65533;&#65533;&#65533;&#65533;&#65533;&#65533;&#65533;&#65533;&#65533;&#65533;&#65533;&#65533;&#65533;&#65533;&#65533;&#65533;&#65533;&#65533;&#65533;&#65533;&#65533;&#65533;&#65533;&#65533;&#65533;&#531;&#65533;&#65533;&#65533;&#65533;&#953;&#65533;&#65533;&#65533;&#65533;&#1318;&#65533;&#65533;&#65533;&#65533;&#1681;&#65533;&#65533;&#65533;&#65533;&#65533;&#65533;&#65533;&#65533;&#65533;&#65533;&#65533;&#65533;&#65533;&#65533;&#65533;&#65533;&#65533;&#65533;&#65533;&#65533;&#65533;&#65533;&#65533;&#65533;&#65533;&#65533;&#65533;&#65533;&#65533;&#65533;&#65533;&#65533;&#65533;&#65533; &#65533;&#65533;H&#65533;&#2047;&#65533;&#65533;L&#65533;&#65533;&#65533;&#65533;&#65533;&#65533;-&#65533;H&#65533;&#65533;&#202;&#65533;M&#65533;&#65533;Q&#65533;&#334; &#65533;mI&#65533;&#65533;&#466;(q&#65533;L&#65533;&#65533;&#65533;&#598;0&#65533;&#348;&#65533;&#65533;%&#859;&#65533;p&#65533;es&#65533;O&#65533;K+
&#65533;gh&#65533;&#65533;MA&#65533;*u&#65533;s&#65533;&#1188;N&#65533;&#65533;h*u(&#1322;J&#65533;b&#65533;yu&#65533;P&#65533;8x&#65533;&#65533;&#65533;'X&#65533;&#65533;T&#65533;&#65533;	>xXz&#65533; &#65533;\&#65533;eS&#65533;p&#65533;h&#65533;
,&#65533;&#65533;(0J&#65533;&#65533;&#65533;&#65533;x,"&#65533;&#65533;&#65533;H&#65533;&#65533;G&#65533;>&#65533;&#65533;&#65533;&#65533;E&#65533;)&#65533;&#65533;W&#1928;&#65533;`$&#65533;&#65533;&#65533;&#65533;j	4:&#65533;&#65533;Q&#136;\&#65533;E&#65533;z&#65533;mE&#65533;)".&#65533;a&#65533;&#65533;qM&#65533;k&#65533;&#65533;&#65533;@&#65533;b&#65533;&#65533;8@&#65533;m&#65533;&#65533;&#65533;&#65533;k"
&#65533;)&#65533;&#65533;w&#65533;&#65533;+&#65533;&#65533;&#65533;&#65533;z&&#65533;&#65533;X&#65533;]&#65533;
 &#65533;fXl&#65533;&#65533;&#65533;B&#65533;&#65533; &#65533;&#65533;i4&#65533;&#65533;&#65533; _&#65533;  &#65533;_&#65533;&#65533;&#65533;&#65533;&#65533;&#65533;#4&#65533; >&#34817; 0B`#X8b&#65533;l `D&#209;S&#65533;c&#65533;&#65533;&#65533;8&#65533;&#1379;&#565;&#65533;&#65533;&#65533;&#65533;&#65533;	&#65533;)R&#65533;X&#65533;&#65533;&#65533;&#65533;)h6@}&#65533;y&#65533;&#65533;]&#65533;&#65533;U&#65533;7&#65533;0&#65533;g&#65533;&#65533;&#65533;&#65533;&#65533;&#65533;&#65533;	&#65533;&#65533;&#65533;&#65533;@&#65533;&#65533;&#65533;
*"k&#65533;u&#65533;&#65533;n&#65533;m &#195;&#65533;&#65533;V&#65533;&#65533;U&#65533;	&#65533;&#65533;C&#65533;1T&#65533;8W&r&#1486;&#65533;"b&#65533;&#65533;&#65533;e&#65533;!&#65533;i"&#65533;u&#65533;\&#65533;&#65533;b&#65533;$"&#65533;&#65533;uW&#65533;&#65533;FfD&#65533;&2&#65533;&#65533;&#65533;"&#65533;B&#65533;6&#65533;[&#65533;~&#1369;Hm>&#65533;i&&#65533;&#65533;&#65533;&#65533;+&#65533;&#65533;fX&#65533;~&#65533;&#65533;,D&#65533;&#65533;&#65533;j&#65533;&#65533;b)j"I&#65533;u&#65533;&#65533;p&#65533;J^&#65533;&#65533;&#65533;&#65533;ig&#65533;&#65533;
&#65533;[&#65533;N&#65533;&#65533;&#65533;&#65533;&#65533;&#65533;:(l&#65533;&#65533;&#50812;&#65533;p,&#65533;&#65533;r&#65533;&#65533;&#65533;&#65533;&#65533;&#65533;&#65533;&#65533;&#39739;	E&#65533;M&#65533;c&#65533;0&#65533;&#65533;:i&#65533;&#65533;q&#65533;&#65533;~&#65533;$y&#65533;&#65533;v&#65533;&#65533;=&#65533;j&#65533;&#65533;*&#65533;	&#65533;&#65533;&#65533;&#65533;&#65533;5&#65533;g&#65533;&#65533;&#65533;&#602;&#65533;&#65533;Jg&#65533;(*l`&#65533;&#65533;,&#768;&#65533;&#65533;&#65533;&#65533;0#&#65533;3&#65533;&#65533;Mq&#65533;!7v96&#65533;&#65533;})dk&#65533;&#65533;%b&#65533;q&#65533;]&#65533;]x
&#65533;&#65533;]s&#65533;&#65533;g{#Cdr9&#65533;&#65533;&#65533;)&#65533;&#65533;&#65533;X&#65533;_5&#65533;P&#65533;&#65533; (&#65533;&#65533;&#65533;&#65533;&#65533;&#65533;+&#65533;&#65533;&#65533;&"&#65533;C&#65533;&#65533;,&#65533;&#65533;Mh>(&#65533;$&#65533;M&#65533;d&#65533;&#65533;9#D&#65533;Hc&#65533;&#65533;&#65533;9Hg&#65533;&#65533;"#&#65533;&#65533;j&#65533;/&#65533;&#65533;ohA&#65533;&#65533;k>&#65533;&#65533;&#65533;&#65533;i&#65533;&#65533;&#65533;:F&#65533;{UR&#40887;&#65533;{&#65533;&#65533;&#65533;&#65533;g|&#65533;$!&#65533;<i&#999;UT&#65533;&#65533;&#65533;%&#65533;&#65533;&#65533;&#65533;r?&#65533;c&#65533;&#549;Q&#60668;&#65533;&#65533;&#65533;
&#65533;&#65533;&#65533;tO>~&#65533;&#65533;&#65533;=&#65533;_s&#65533;&#65533;&#65533;&#65533;&#65533;ri&#65533;&#65533;9&#65533;P&#65533;&#65533;&#65533;U&#65533;T&#65533;&#65533;&#65533;&#65533;C}&#65533;&#65533;_&#65533;0>w&#65533;&#65533;%*V&#65533;&#65533;7&#65533;k8&#544;7&#65533;&#65533;z&#65533;&#65533; &#65533;GHB&#65533;`&#65533;&#65533; z&#65533;&#65533;&#842;&#65533;gH&#65533;&#65533;&#65533;&#65533;8&#801;m&#65533; 	J&#65533;~,L&#65533;&#65533;@&#65533;HL&#65533;&#65533;&#65533;&#65533;&:Ska>n&#65533;&#65533;T&#65533;V&#65533;"&#65533;&#65533;&#65533;.r&#65533;^#&#65533;(&#65533;2r&#1095;h&#65533;@&#49416;&#65533;w p&#65533;&#65533;&#65533;H&#65533;:&#65533;&#65533;&#65533;x&#803;&#65533;H&#65533;$Q&#65533;2P&#65533;&#65533;&#65533;  &#65533;L&#65533;"&#65533;&#65533;F:&#594956;&#65533;"+&#65533;&#65533;\*&#65533;&#65533;"&#65533;&#65533;X&#65533;&#65533;c&#65533;&#65533;&#65533;)x&#65533;6B&#65533;<&#65533;&#65533;&#65533;&#65533;S&#65533;B&#65533;&#65533;j&#65533;&#65533;X&#65533;U&#65533;2
t>@&#65533;>Q&#65533;o&#65533;&#65533;&#65533;6'^&#65533;&#65533;|&#65533;G0&#65533;g=~&#65533;{#&#65533;%0My&#724;<&#65533;&#65533;&#65533;&6Ir&#65533;m:D&#65533;&#65533;&#65533;H7&#65533;&#65533;F[&#65533;&#65533;&#65533;&#65533;&#65533;2&#65533;&#65533;q&#65533;&#65533;|g6&#65533;)&#65533;p&#65533;&#65533;&#65533;&#65533;&#65533;gH&#65533;Oi&#1075;&#65533;&#65533;&#65533;'@&#65533;&#65533;&#961;>C&#65533;EFA&#65533;&#65533;2&#65533;}&#65533;1*Q`D&#65533;&#65533;&#65533;@L6&#65533;&#1102;z&#65533;&#65533;O&#65533;&#65533;&#65533;@J&#1170;&#65533;&#65533;&#65533;V&#65533; '&#65533;B &#65533;&#65533;&#65533;&#65533;0&#65533;&#65533;LgJ&#1242;&#65533;&#65533;&#65533;8&#873;Nw&#65533;&#1246;&#65533;&#65533;&#65533;@&#65533;&#65533;HA!&#65533;&#65533;&#65533;&#65533;HM&#65533;R&#65533;&#65533;&#1318;&#65533;&#65533;+&#65533;'$0&#65533;t&#65533;=&#554;V&#65533;&#65533;&#1390;z&#65533;&#65533;`&#65533;X&#65533;J&#1458;&#65533;&#65533;&#65533;hM&#65533;Z&#65533;&#65533;	t&#65533;P&#65533;&&#65533;%&#65533;&#1824; Xe&#65533;^&#65533;&#65533;&#1534;&#65533;&#65533;&#65533;&#65533;&#65533;k:&#1025;	&#65533;5`&#1088;[u&#65533;&#65533;&#65533;&#65533;&#65533;&#65533;&#65533;d'&#65533;X&#1792;&#65533;p@ 3!&D&#65533;&#65533;7&#65533;&#65533; (K&#65533;&#1178;&#65533;&#65533;&#65533;&#65533;&#65533;z&#65533; &#65533;&#65533; U/&#65533;&#65533;	&#65533;&#65533;&#65533;&#65533;&#877;n&#65533;&#65533;Xt`&#65533;&#65533;'&#65533;z&#1659;Z`&#65533;&#65533;M&#65533;r&#65533;&#65533;&#65533;&#65533;&#65533;6&#65533;&#65533;&#1034;&#65533;&#65533;2V&#65533;&#65533;&#878;v&#65533;k&#65533;X&#1527;&#65533;&#65533;,'&#65533;]&#65533;"&#65533;&#65533;&#65533;M&#65533;&#65533;v-[&#65533;&#65533;VRm&#65533;g&#65533;k]&#490;&#65533;&#65533;&#65533;&#65533;&#65533;j&#65533;[&#65533;&#65533;
W&#65533;&#65533;nh&#65533;K&#65533;&#65533;&#65533;&#65533;&#65533;&#65533;&#65533;{%&#65533;&#65533;&#65533;&#65533;&#65533;&#65533;&#65533;&#65533;'La&#65533;~&#65533;&#65533;&#65533;&#65533;&&#65533;&#65533;&#65533;&#1694;&#65533;&#65533; qYg&#65533;a@T&#65533;A&#65533;&#65533;]&#65533;&#65533;&#65533;0&#65533;&#65533;w&#65533;&#65533;&#65533;b&#65533;42&#65533;oy#&#65533;&#65533;&#65533;X&#65533;,&#65533;/TQ&#65533;E(6&#65533;:&#65533;&#65533;&#65533;b&#65533;&#1591;&#65533;o%J&#65533;&#65533;&#1466;&#65533; &#65533;&#65533;La&#65533;7&#65533;D1&#65533;$40$&#65533;&#65533;h&#65533;&#65533;&#65533;&#65533;e)S&#65533;&#65533;U&#65533;ph&#65533;&#65533;:swW&#65533;&#65533;	&#65533;< &#65533;&#65533;&#23645;&#65533;\&#65533;&#65533;&#65533;&#65533;7&#65533;d&#65533;N&#65533;&#452;&#65533;&#65533;m]&#65533;&#65533;&#65533;b&#65533;&#65533;d&#65533;
Z&#1184;F-&#65533;&#65533;&#65533;lc&#65533;hb&#65533;&#65533;&#65533;&#65533;&#65533;C&#65533;j&#65533;Z&#65533;D&#65533;4$r&#65533;&#65533;&#65533;B&#65533;&#1400;&#65533;K&#65533;0OYGf&#65533;sM&#53234;&#65533;&#65533;C&#65533;DS&#65533;&#65533;&#65533;&#65533;:&#65533;&#65533;?f@ @&#65533; <&#1780;&#65533;u&#65533;&#65533;&#65533;gG&#65533;&#681;&#65533;2&#65533;cl	H `&#65533;&#65533;&#65533;j&#65533;&#65533; &#65533;&#65533;6r&#65533;&#65533;&#65533;[&#65533;&#65533;&#65533;&#65533;^&#65533;D&#65533; &#65533;"&#65533;&#65533;vp p`&#1510;&#65533;&#65533;&#65533;&#65533;Ks&#65533;q.&#65533;&#65533;}&#65533;&#65533;&#65533; &#65533;&#65533;
Zp7&#65533;&#65533;&#65533;n&#65533;&#65533;]&#65533;&#65533;&#1722;&#238;8&#65533; p&#65533;&#65533;&#65533;w_&#65533;&#65533;q &#65533;&#65533;d`&#65533;F&#65533;U&#1106;(L&#65533;&#65533;&#1454;Z&#65533;f&#65533;&#65533;&#65533;8"&#65533;&#65533;&#65533;s&#65533;1&#65533;&#65533;6:&#65533;G&#65533;Y&#65533;&#65533;&#65533;&#65533;&#65533;&#65533;&#65533;k @&#65533;D&#65533;&#65533;&#65533;n7f&#65533;&#65533;h&#65533;&#65533;&#1130;&#954;&#1433;+&#65533;VW &#65533;0e&#65533;&#65533;&#65533;DK&#65533;2&#65533;4&#1841;>w&#65533;2&#65533;J@&#65533;&#65533;zx&^ &#65533;M&#65533;&#65533;&#65533;>&#65533;&#65533;&#65533;z&#65533;G/<z-`&#65533;&#65533;&#65533;&#65533;&#65533;&#65533;,&#65533;!Ly&#65533;&#65533;&#65533;&#65533;5&#65533;V\&#65533;&#65533; 8;ZE&#65533;&#65533;&#65533;/`&#65533;&#65533;&#65533;&#65533;+&#65533;&#65533;`_]&#65533;&#65533;.&#65533;<&#65533;&#65533;H &#65533;u2&#65533; &#65533;&#65533;&#65533;&#65533;O&#65533;&#65533;O&#65533;&#65533;O?&#65533;&#65533;G&#65533;&#65533;&#65533;&#65533;&#65533;2&#65533;&#65533;M||d&#65533;&#65533;&#65533;(&#65533;&#1304;`&#65533;&#65533;o&#65533;&#65533;3&#65533;&#65533;&#65533;/&#65533;'k&#65533;7&#65533;&#65533;&#65533;>&#65533;d&#65533;\&#65533;&#65533;&#65533;&#65533;&#65533;&#65533; p '&#1446;\p&#65533;x}[&#65533;zN{&#65533;j&#65533;}({&#65533;p&#65533;g&#65533;w	&#65533;{&#65533;&#65533;&#65533; &#65533; &#65533;!&#65533;&#471;]&#65533;&#65533;gIN'Ykf&#65533;|&#65533;&#65533;&#65533;jg]&#65533;WZ&#65533;&#65533;W*s&#65533;&#65533; \&#65533;&#65533;&#65533;s&#65533;V&#65533;&#65533;Dp{i&#65533; &#65533;&#65533;D&#65533;&#65533;v!w30u&#65533;P&#65533;dpwW;&#65533;k&#65533;&#65533;C&#65533;1&#65533;\PE/&#65533; &#65533;7YU(r6	[h&#65533;%w&#65533;5vI&#65533;I&#65533;Zx&#65533;DzV`&#65533;Jt "&#65533;V&#65533;&#65533;D&#65533;&#65533;eh&#65533;&#65533;X@	ZxrX&#65533;&#65533;&#65533;Vw&#65533;&#65533; , &#65533;&#65533;&#65533;&#65533;k&#518;&#65533;s&#65533;u&#65533;&#65533;&G&#65533;&#65533;Y}&#65533;&#65533;HYK&#65533;D&#65533;U&#65533;&#65533;&#65533;&#65533;&#65533;&#65533;Q&#65533;x&#65533;&#65533;W&#65533;&#65533;w&#65533;&#65533;&#65533;P&#65533;&#65533;&#65533;&#65533;&#65533;jJ&#65533;&#65533;&#65533;j&#65533;&#65533;p&#65533;&#65533;&#65533;vb&#65533;`&#65533;&#1416;uXZ&#65533;D"&#65533;&#65533;&#65533;&#65533;z&#65533;&#65533;&#65533;&#65533;D&#65533;&#65533;V&#65533;&#65533;D&#65533;X&#65533;&#1544;&#65533;&#65533;{&#65533;x&#65533;&#65533;Y&#65533;(i.&#65533;&#65533;.&#65533;\-&#1545; |&#65533;&#524;&#65533;\X&#65533;&#65533;&#65533;&#65533;&#65533;&#65533;r&#65533;&#65533;R&#65533;&#65533;&#65533;&#1549;G4&#65533;^&#1354;L&#65533;&#65533;h&#65533;&#65533;K$~&#65533;q&#65533;&#1473;&#65533;&#65533;z&#65533;g&#65533;u&#65533;.&#65533;&#65533;&#648;[&#65533;&#65533;&#1592;W&#65533;&#65533;w&#65533;&#65533;g&#65533;7]9&#65533;i&#65533;%&#65533;xZ,&#65533;D&#65533;&#65533;U&#65533;G&#65533;cu&#65533;Rx&#65533;%&#65533;p&#65533;{&#65533;&#65533;&#65533;f&#65533;&#65533;j&#65533;&#65533;&#65533;*&#65533;&#392;&#65533;&#65533;(Y0&#65533;&#65533;u&#65533;&#65533;'k&#65533; A&#65533;k&#65533;GZ&#65533;&#65533;DpZ&#65533;D V&#37747;&#65533;zY&#65533;YY&#65533;<&#65533;h=&#65533;&#65533;>&#65533;&#65533;&#1477;W&#65533;k &#1033;  &#65533;esI|*0&#65533;E~&#65533;&#65533;|li&#65533;&#1480;&#65533;&#65533;&#65533;&#65533;D`ZP&#65533;L&#65533;&#65533;_5&#65533;&#65533;hD&#65533;&#65533;x&#65533;G&#65533;s}&#65533;&#65533;Ov~mg	o&#65533;~&#65533;&#65533; &#65533;&#65533;&#65533;&#65533;\&#65533;xw*&#65533;w
&#29952;9&#65533;R&#65533;&#65533;&#65533;&#65533;I&#65533;&#65533;W`&#65533;K&#65533;&#536;&#65533;Vp&#65533;Y*&#65533;W=&#65533;Ah&#65533;|% &#1544;&#1561;&#65533;&#65533;Y&#65533;Y&#65533;&#65533;6&#65533;&#65533;g&#65533;&#65533;	 -&#65533;t.`&#65533;5&#65533;&#65533; &#65533;y&#65533;&#65533;)g&#65533;FZ]	&#65533;[iZ&#65533;&#65533;D_&#65533;"`&#65533;&#65533;&#65533;~&#65533; &#65533;&#65533;&#65533;1  &#65533;7Y&#65533;)&#65533;&#65533;I	&#65533;&#65533;&#65533;W&#65533; &#65533;$&#65533;] &#65533;- #&#65533;.  H&#65533;ow&#65533;&#65533;iX(&#65533;w&#65533;&#65533;&#65533;Kt NXZ :&#65533;#
&#65533; &#65533;&#65533;&#65533;&#65533;&#65533;|&#1270; &#65533;&#65533;&#65533;&#65533;s&#46607;l&#65533;5&#65533;Y&#469;k&#65533;h&#65533;H&#65533;]&#65533;&#65533;&&#65533;fZ&#65533;&#65533;&#65533;&#65533;&#65533;&#65533;F&#65533;&#65533;JYa&#65533;D&#65533;HZ`&#65533;F:)&#65533;&#65533;&#65533;&#65533;&#65533;F&#65533;&#65533;&#65533;&#26388;@t&#65533;X&#65533;&#65533;&#65533;&#65533;&#65533;&#65533;&#65533;&#65533;v&#65533;]hX&#65533;&#65533;&#65533;&#65533;(&#65533;&#65533;X4)&#65533;b&#65533;&#65533;Z&#677;c&#65533;!:&#65533;&#65533;&#26957;&#65533;wb:	sJ&#65533;;&#65533;kE&#65533;yG&#65533;rn
w&#65533;&#65533;r&#65533;&#65533;M&#650;5&#65533; &#65533;&#65533;&#65533;*&#65533;&#65533;&#65533;&#65533; &#65533;&#65533;U\&#65533;D&#65533;9n&#65533;&#65533;&#65533;%&#65533;m&#65533;  &#65533;zU&#326;&#65533;z	 l&#1702;&#65533;)g&#65533;&#65533;i&#65533;w&#65533;&#65533;X&#65533;&#65533;bw&#65533;Ft &#65533;&#65533;U&#65533;&#65533;&#65533;&#65533;&#65533;U&#65533;yD&#65533;&#679;&#65533;v&#65533;|7&#65533;&#65533;]&#5114;&#65533;&#65533;&#65533;ZI&#65533;9&#65533;&#65533;&#65533;p&#65533;&#65533;`&#1057;&#65533;hZ &#65533;)&#65533;V&#65533;DMhx"&#65533;&#65533;^&#65533;&#65533;&#65533;Zq&#65533;
w &#65533;&#65533;0&#65533;L&#65533;&#65533;vq&#65533;&#65533;W0&#65533;&#65533;F\&#65533;&#65533;&#65533;&#9891;VEm&#65533;&#1442;RZ&#65533;&#65533;@&#65533;&#65533;&#65533;&#65533;7w&#65533;fE&#65533;p&#65533;&#748;&#65533;&#65533;&#65533;p&#1520;&#65533;&#65533;oG&#65533;wq$`H.&#65533;&#1802;t&#65533;&#65533;a(&#719;&#65533;7&#65533;tX*&#65533;r&#65533;)&#65533;&#65533;&#65533; &#65533;D&#65533;|&#420;&#65533;&#65533;k&#65533;&#65533;e&#65533;j&#65533;sW&#65533;&Zq:	+&#65533;h!p&#65533;&#65533; p&#65533;&#65533;&#65533;&#65533;H&#65533;&#65533;N&#65533;W=7&#65533;&#65533;&#65533;&#65533;&#65533;&#65533;&#65533;&#65533;&#65533;&#65533;Z&#65533;](&#65533;&#65533;xz&#65533;&#65533;dW&#65533;&#65533;P&#309;&#65533;u&#65533;&#65533;&#65533;&#65533;j&#65533;VP[_et&#65533;P&#65533;B&#65533;&#65533;#&#34099;&#65533;&#65533;&#65533;&#65533;&#65533;&#65533;`j&#65533;@&#65533;&#65533;b&#65533;&#65533;5&#65533;&#65533;I&#65533;i&#65533; }&#65533;w&#65533;V&#65533;&#65533; &#65533;&#65533;&#65533;&#65533;&#65533;&#65533;j~i6&#65533;&#65533;&#65533;s%@&#65533;(&#1310;&#65533;&#347;ew&#65533;&#65533;&#65533;&#65533;&#65533;&#65533;U&#65533;&#65533;	cK&#65533;q&#65533;&#65533;6&#65533;j&#65533;:	x&#65533;l&#65533;&#65533;{Z&#65533;&#65533;&#65533;&#65533;E&#65533;[
&#65533;&#65533;5&#65533;&#65533;&#65533;&#65533;&#65533;&#65533;&#65533;&#763;&#65533;&#65533;]&#65533;W&#65533;	&#65533;{&#65533;&#65533;h&#65533;&#65533;&#65533;&#65533;&#65533;\&#65533;&#65533;&#65533;(&#65533;0&#65533;_aJk	&#1451;&#65533;&#65533;&#65533;&#65533;&#65533;&#65533;&#65533;&#65533;:ro&#65533;&#65533;&#65533;&#65533;&#65533;&#65533;&#65533;&#65533;uz&#65533;VY [&#65533;VP&#65533;&#65533;K}&#65533;&#65533;(4 "@&#65533;&#65533;&#65533;%&#65533;1 Vw&#65533;&#65533;[	&#65533;&#65533;&#65533;;V6 &#65533;,&#65533;3K&#65533;&#65533;&#65533;&#65533;D
&#65533;&#65533;&#65533;&#65533;&#65533;&#65533;&#65533;&#65533;&#65533;&#65533;&#65533;O&#65533;f x5&#65533;&#65533;V	&#65533;\Y&#65533;&#65533;&#65533;&#65533;Z` g&#65533;&#65533;q&#65533;&#40887;	&#65533;&#1782;&#65533;&#65533;&#65533;&#65533;q!,&#165;&#1376;1"# @1@&#65533;F&#65533;&#184;&#65533;n.&#65533;&#65533;h&#65533; ,&#65533;&#65533;&#233;}&#65533;&#65533;&#65533;	lZ&#65533;Dg&#65533;_,&#65533; P&#65533;x)L&#65533;&#65533;@&#65533;&#65533;&#65533;W&#65533;F&#65533;&#65533;&#65533;RL&#65533;u&#65533;&#65533;&#65533;D9&#65533;&#338;:	&#65533;&#65533;'&#65533;g%&#65533;&#65533;&#65533;&#65533;&#65533;[&#65533; &#65533;&#65533;&#65533;&#65533;&#1944;&#65533;&#65533;'&#65533;0J&#65533;]&#65533;&#65533;Y!&#65533;&#65533; z&#271;&#65533;&#65533;&#65533;&#65533;\&#65533;YI&#65533;&#65533;<Y&#65533;&#65533;&#65533;&#65533;&#65533;&#65533;&#65533;0&#65533;\	&#65533;&#65533;Vb&#65533;+&#65533;9&#65533;&#65533;H&#65533;e&#65533;zTz&#65533;&#581;&#65533;y&#65533;&#65533;\5&#65533;=&#65533;&#65533;&#65533;I&#65533;&#65533;&#65533;%&#65533;w&#65533;l&#469;`&#65533;fjV&#65533;H|&#65533;&#65533;&#658;&#65533;&#65533;G&#65533;Y&#841;&#65533;&#65533;&#65533;&#65533;lD0&#65533;&#65533;&#65533;kD&#65533;&#65533;}-gs&#65533;qp&#65533;&#65533;xM&#272;z&#65533;&#65533;&#65533;&#65533;k%&#65533;Mt&#65533;H&#912;&#65533;	x,&#65533;{e&#65533;yw$&#65533;&#65533;&#65533;V&#65533;&#65533;&#312;&#65533;&#65533;&#1853;&#65533;&#65533;&#65533;&#65533;&#65533;K$&#65533;b&#65533;&#65533;9&#65533;&#65533;2&#65533;oh&#65533;&#65533;&#65533;@"&#65533;W&#65533;&#65533;9&#65533;U^&#65533;&#65533;r&#65533;h3p&#65533;&#65533;`&#65533;&#1429;&#65533;d%&#65533;&#593;&#65533;X,p&#65533;&#65533;&#65533;&#65533;&#65533;&#65533;/&#65533;&#65533;&#27403;&#65533;&#65533;&#65533;U&#65533;&#65533;&#65533;[&#65533;&#65533;&#65533;
&#65533;&#65533;8&#65533;< &#65533;&#65533;&#65533;I4&#269;&#65533;f[	2&#65533;d4=V&#65030;&#65533;&#65533;&#1216;&#65533;&#65533;&#65533;
&#65533;9&#65533;&#1351;,	#y &#65533;p&#65533;&#65533;&#65533;&#959;&#65533;&#65533;>&#65533;&#65533;G&#65533;&#65533;aL&#65533;&#65533;&#65533;=&#65533;&#65533;It!p&#65533;0=	[&#65533;&#65533;&#65533;&#1054;g&#65533;b&#65533;WM&#65533;Yl&#65533;&#65533;&#65533;&#1075;&#65533;&#65533;&#65533;fu&#65533;^&#65533;e7|&#65533;ze&#65533;$&#65533;&#65533;c%&#65533;U:&#65533;&#65533;7&#65533;jM&#65533;P&#65533;W&#65533;&#65533;&#65533;&#65533;&#65533;|&#65533;&#65533;w&#65533; 1&#65533;Z&#65533;-&#1299;&#65533;&#65533;!&#65533;&#65533;Y&#65533;&#65533;ND&#65533;16&#65533;&#65533;&#65533;a%&#65533;IT&#65533;gE&#65533;(&#65533;}&#1700;&#65533;&#65533;&#65533;&#65533;l&#65533;&#65533;/&#65533;&#1712;&#65533;W&#65533;M&#65533;&#65533;}&#1785;&#65533;&#65533;mUuZV~&#65533;&#65533;\&#65533;&#65533;D&#65533;W&#65533;}D-VI&#65533;D&#65533;&#65533;nh&#65533;&#65533;&#65533;P&#1862;&#65533;V&#65533;&#872;&#65533;&#65533;|&#65533;&#65533;kH&#65533;&#65533;v&#65533;m&#65533;&#65533;&#65533;&#65533;]&#65533;d&#65533;&#65533;&#650;&#65533;&#65533;f&#1846;&#65533;&#65533;O&#65533;&#65533;a&#65533;&#65533;&#65533;&#65533;&#65533;&#1181;&#1364;&#65533;&#65533;]-V=&#942;&#65533;&#65533;ke&#65533;`M&#65533;X&#65533;&#65533;`&#65533;&#65533;&#65533;c&#65533;&#65533;G4&#65533;hf&#65533;7&#65533;&#65533;e&#2030;&#65533;&#65533;&#65533;&#65533;!pr(&#65533;&#65533;&#65533;P&#65533;Vh&#65533;&#65533;&#65533;&#65533;"&#65533;&#65533;kX&#65533;&#1656;&#65533;&#1709;&#65533;&#65533;7y&#65533;<&#65533;&#65533;&#65533;%&#65533;&#65533;&#65533;<vY&#65533;|&#65533;&#65533;&#65533;&#65533;&#65533;&#65533;&#65533;%p&#1448;	@&#65533;W&#65533;&#65533;w&#1478;"&#65533;W$&#65533;&#65533;4 &#65533;=&#65533;*&#65533;&#65533;&#65533;&#65533;&#65533;)&#65533;F.Y&#65533;I&#65533;/'&#65533;d&#65533;&#65533;&#65533;&#65533;8&#65533;&#65533;-&#65533;h&#65533;z^&#65533;&#65533;C,&#65533;s&#65533;]&#65533;&#65533;&#65533;&#65533;W6@&#65533;>&#65533;&#65533;&#65533;"n.&#65533;&#65533;|L(P&#65533;&#65533;&#65533;u&#65533;&#65533;P&#65533;&#65533;P&#802;&#65533;] G&#65533;&#65533;\V {&#65533;~U&#65533;&#65533;&#65533;=0&#65533;&#65533;l&#65533;@]&#65533;]&#65533;A.V&#65533;&#65533;&#65533;&#65533;&#65533;&#65533;&#65533;~uq&#65533;^,- &#65533;:&#65533;{z&#65533;&#65533;d%&#65533;&#65533;Lp&#65533;~_&#65533;	&#65533;\&#65533;\2&#65533;&#65533;4>V47p&#65533;~&#65533;&#1800;&#1867;&#1889;&#65533;E&#65533;aE&#65533;&#65533;*P&#65533; &#65533;&#65533;&#65533;nl&#65533;&#65533;^&#65533;@&#517;&#65533;&#65533;Lqz&#65533;\&#65533;&#65533;>&#65533;&#65533;6&#65533;&#65533;&#65533;[&#65533;&#65533;	?Y&#65533;&#65533;&#65533;{~&#65533;"Pr&#1825; /&#65533;&#65533;&#65533;&#65533;g&#65533;&#65533;&#65533;&#65533;&#65533;&#65533;&#65533;U&#65533;&#65533;&#65533;n,&#65533;h&#65533;&#17472;&#65533;&#65533;&#65533;&#54761;]4&#65533;&#65533;
Xh&#65533;^&#65533;&#65533;~&#65533;!&#65533;c&#65533;&#65533;&#65533;&#65533;w&#65533;&#65533;W&#65533;&#65533;f@&#65533;&#65533;&#65533;p&#65533;&#65533;@K&#65533;&#65533;&#65533;ul&#65533;&#65533;&#65533;&#65533;&#1207;&#65533;1v&#65533;&#65533;7&#65533;&#65533;&#65533;B/g"Xl&#65533;&#65533;&#65533;&#65533;&#1813;&#65533;X&#65533;sQ&#2046;\&#65533;&#65533;&#65533;&#740;J&#65533;&#65533;"&#65533;&#65533;2m&#65533;&#65533;<	_&#65533;aaOl.&#65533;D&#65533;j&#65533;&#1441;t?&#65533;&#65533;&#65533;&#65533; &#65533;p&#65533;[Z&#65533;&#65533;k&#65533;&#65533;&#65533;&#65533;mW_lS&#65533;&#65533;&#65533;&#446;<&#1869;&#65533;&#288;y&#65533;!&#65533;&#65533;(&#65533;&#65533;t~z&#65533;+&#65533;&#65533;m&#65533;]&#65533;&#65533;K&#65533;&#65533;{&#65533;&#65533;&#65533;&#65533;&#65533;"&#65533;&#65533;>&#509;*	&#1961;&#65533;&#65533;bc&#65533;D%&#65533;&#65533;&#65533;?&#65533;TO	w&#65533;e&#65533;&#65533;&&#65533;&#65533;&#65533;]?	&#65533;&#65533;&#65533;&#65533;&#65533;jbl&#65533;bO&#65533;&#65533;&#65533;&#65533;&#65533;&#65533;&#65533;&#65533;&#65533;&#399;_&#65533;/q3&#65533;&#65533;&#65533;&#65533;q+&#65533;&#65533;&#65533;&#65533;(&#65533;&#65533;&#65533;F&#65533;&#65533;+&#65533;&#65533;&#65533;&#65533;&#65533;&#65533;&#65533;&#1428;&#65533;&#65533;&#65533;U[~&#65533;&#65533;a&#65533;&#1848;=&#65533;X4&#65533;I&#65533;2&#65533;&#65533;Qi&#65533; &#65533;]&#65533;&#65533;Y&#65533;N&#65533;&#65533;Z:S1&#65533;3a&#65533;&#65533;i&#65533;&#65533;&#65533;v&#65533;&#65533;&#65533;&#65533;s,&#65533;&#876;^/a&#65533;#&#65533;&#65533;&#65533;:"&#65533;.x #%-/&#65533;"	&#65533;&#65533; &#65533;&#65533;>&#65533;69&#65533;1QSUWY&#65533;f&#65533;8&#65533;&#65533;D&#65533;&#65533;&#65533;h}9&#65533;L[}D$#@*&#65533;&#65533;4w;p&#65533;B&#65533;&#65533;zH	&#724;&#65533;&#65533;&#65533;&#65533;&#65533;^&#65533;&#63523;m&#65533;h
&#65533;uz&#65533;&#1747;.@8D&#65533;&#65533;&#65533;&#65533;&#65533;&#65533;
&#65533;&#65533;FM&#65533;&#65533;&#65533;%T&#65533;0	:X&#65533;nDH&#65533;&#65533;&#65533;&#432;c&#65533;&#65533;&#65533; &#567;&#65533;]?u3&&#65533;&#65533;&#2947;&#65533;H&#404;&#65533;L &#65533;]S~&#65533;H&#65533;:&#65533;3&#65533;&#65533;&#512;&#65533;&#65533;&#65533;lL:Hm%.&#65533;&#65533;!<&#65533;:&#65533;j&#65533;&#65533;&#65533;D&#65533;@m&#65533;&#65533;&#65533;'&#65533;&#65533;&#65533;Q&#65533;&#554;=,&#65533; o &#65533;"&#65533;.I&#65533;k&#65533;&#65533;hMyb&#65533;R&#65533;, &#1736;;&#65533;&#65533;p&#65533;&#65533;&#65533;&#65533;I&#65533;&#65533;)?&#65533;9Xo@&#65533;{&#526;:&#65533;&#65533;&#65533;0&#65533;&#65533;&#65533;Y]&#65533;&#1328;|u)&#1371;	.l&#65533;P&#65533;&#65533;q&#65533;1|sBb&#65533;}&#777;&#65533;&#65533;&#65533;&#65533;m&#65533;&#65533;&#65533;B&#65533;&#1120;&#65533;+&#65533;t,&#65533;&#65533;&#65533;&#65533;f&#65533;&#65533;WTc&#65533;&#65533;jc&#65533;E&#65533;&#65533;T&#65533;&#65533;&#65533;z{&#65533;6cM&#65533;.j1 &#65533;&#65533;n&#65533;&#65533;b&#833;
 :&#65533;&#65533;3&#65533;&#65533;&#65533;H&#65533;&#65533;`&#65533;&#392; 5&#65533;&#65533;B;
`O<&#65533;&#48129;\`&#65533;=7X&#65533; $&#65533;&#65533;&#65533;&#65533;&#65533;`>&#65533;&#65533;&#65533;&#65533;E'n&#65533;<o&#512;&#65533;b&#65533;)&#65533;%&#65533;&#65533;x&#65533;&#472;&#65533;&#65533;q0g&#65533;;54&#65533;1&#65533;DT&#65533; <&#65533;&#65533;Ft&#65533;&#65533;TPa6$hgu
p&#65533;E@&#65533;&#65533;c&#65533;p&#65533;lG&#65533;&#896;&#65533;.&#65533;&#65533;r &#65533;&#65533;&#65533;&#65533;&#65533;E'Q&#65533;&#1201;n0&#65533;T&#65533;&#65533;&#65533;
T&#65533;0&#65533;@R&#65533;4Lf&#65533;%9&#65533;bM=&#65533;&#65533;B&#65533;	##&#65533;v&#65533;&#65533;H $&#65533;WyTC&#65533;<&#65533;; &#65533;d(t&#65533;F&#65533;&#65533;B@&#65533;&#65533;&#65533;U&#65533;&#65533;&#65533;CI=&#65533;&#65533;&#65533;>1(&#65533;&#65533;-&#65533;&#65533;&#65533;P	&#65533;&#65533;i&#65533;&#65533;&#65533;yA&#65533;&#65533;h&#65533;&#65533;>r&#65533;&#65533;r!2_&#65533;Gm|c&#65533;&#65533;&#65533;U&#65533;&#65533;&#65533;&#65533;F&#65533;&#65533;&#65533;&#65533;N&#65533;5&#65533;&#1984;&#65533;k&#65533;&#65533;m&#65533;&#65533;&#65533;&#65533;&#65533;&#65533;T&#65533;[*&#65533;o&#65533;dwO&#65533;p&#65533;&#65533;&#65533;``]Z&#997;\2r&#65533;dX7&#65533;&#65533;7&#65533;_ E=JV&#129;eeF@&#65533;mc&#65533;mo&#65533;&#65533;)&#65533;1f&#65533;JHj&#65533;h&#65533;&#65533; W&#65533;&#65533;&#65533;&#65533;&#1281;Qjd&#65533;8&#65533;&#65533;&#65533;qAf&#65533;6&#65533;&#65533;f&#65533;&#65533;&#65533;Y&#65533;{&#65533;&#65533;&#65533;&#65533;&#65533;&#65533;&#1354;&#13979;&#65533;&#65533;Ez#t,&#65533; w&#65533;p&#65533;]&#65533;}&#65533;&#2038;&#65533;7&#65533;T&#1489;["&#65533;:=&#65533;&#65533;&&#65533;q&#65533;p&#65533;]
0h&#65533;S&#65533;&#65533;d&#65533;dt&#65533;&#65533;B[b&#65533;r9&#65533;iuW&#65533;p&#65533;&#65533;&#65533;&#65533; v&#65533;~#/K&#65533; xtn&#65533;@&#65533;&#65533;&#65533;&#65533;B&#65533;9vQ\&#65533; <~&#65533;&#65533;jb`&#65533;GOcu&#65533;&#65533;O&#65533;&#65533;&#65533;8&#65533;be=&#65533;"&#65533;lg&#65533;M&#65533;w&#65533;p&#65533;nXl&#65533;&#65533;&#19672;qQ&#65533;&#65533;;^&#65533;&#65533;F&#65533;EM&#65533;{&#65533;&#65533;&#65533;O&#65533;'|X&#65533;4P/(&#65533;Ax&#65533;&#65533;&#65533;&#65533;6 &#65533;
&#65533;&#65533;w&#65533;&#65533;6&#948;&#1807;[&#65533;&#65533;&#65533;&#65533;'&#65533;D&#65533;@&#65533;&#65533;&#65533;&#65533;&#65533;&#65533;5&#65533;&#65533;\&#65533;&#65533;&#373;bq&#65533;&#65533;Q&#65533;Xk&#65533;&#65533;&#65533;&#24733;&#65533;&#65533;$h\&#65533;&#65533;{)&#65533;&#65533;&#65533;i&#65533;&#65533;A&#65533;q u&#65533;&#65533;&#65533; 1 &#65533;&#65533;iz&#65533;b+&#65533;&#65533;4P&#65533;;&#65533;c&#65533;&#1102;L!lwD$&#65533;&#65533;&#65533;&#65533;0%&#65533;0hBC&#65533;&#354;&#65533;&#65533;b&#65533;,3($&#65533;&#65533;&#65533;$0	&#65533;b&#65533;&#65533;'&#65533;u&#65533;Le&#65533;&#65533;&#65533;k&#65533;	&#65533;OK &#65533;&#65533;{p%&#65533;Qi&#65533;J&#65533;&#65533;@\&#65533;B&#65533;H&#65533;&#65533;.P&#1059;-&#65533;&#65533;JZDp&#65533;&#65533; .C&#65533;&#65533;t&#65533;&#65533;:pu&#65533;&#65533;&#65533;x&#65533;&#300;&#65533;&#65533;qc<hA&#65533;&#260; &#65533;&#65533;D8&#65533;2&#65533;&#65533;&#334;>M&#65533;J&#65533;&#99343;&#65533;R@d3%s&#65533;I&#65533;rjR&#65533;
@&#65533;F&#65533;k&#65533;&#65533;&#65533;&#65533;&#65533;&#65533; .p&#65533;8&#65533;&#65533;"&#65533;.`pV7<i!&#12626;&#65533;3&#65533;:&#65533;&#992;HF&#65533;&#65533;d78&#65533;&#65533;&#65533;&#65533;&#65533;&#65533;&#65533;(xJ&#65533;&#65533;&#65533;&#65533;?&#65533;&#65533;&#65533;N&#65533;&#65533;&#65533;di0&#65533;&#141;&#65533;&#65533;G &#65533;BHV&#65533;0#:&#65533;!QZq&#65533;&#65533;*&#65533;M&#65533;Z&#65533;&#1574;/&#65533;&#65533;AI&#65533;&#65533;-H&#65533;<%&#65533;G@"&#65533;&#65533;&#147;&#65533;~&#1605;(A&#532;N=&#65533;J$	0&#65533;U&#65533;Z"&#65533;J&#65533;&#65533;J&#65533;^u+&#65533;&#65533;&#65533;M&#65533;p>x$F&#65533;&#65533;V&#65533;&#65533;&#65533;B&#65533;$(5p&#65533;l&#58736;p}&#65533;&#65533;&#1337;N&#65533;m	-&#65533;c&#65533;pX&#65533;&#65533;&#1096;&#65533;5&#1081;A&#65533;B6&#65533;&#65533;(V&#65533;&#65533;&#65533;&#65533;&#65533;5&#65533;&#65533;X&#65533;&#65533;&#164;&#65533;Aa&#65533;pZ&#65533;&#65533;q e&#65533;Z&#65533;&#65533;SU&#65533;&#65533;&#65533;R'x&#65533;&#65533;&#65533;(&#65533;Sh&#65533;oe&#65533;F&#65533;5&#65533;&#65533;nD&#1674;\&#65533;&#65533;&#65533;g&#245;&#65533;Eu&#65533;&#65533;&#694;~&#65533;&#65533;hCW*8v&#65533;n&#65533;lc8&#65533;i5&#65533;(&#65533;i&#65533;Z&#65533;6wv&#65533;&#65533;&#65533;{7&#65533;&#65533;Z&#65533;y&#65533;&#65533;&#65533;&#65533;Hq\&#65533;>[V]mE&#65533;z*X@w&#65533;&#65533;&#65533;&#65533;&#65533;&#65533;&#2036;Z&#65533;&&#65533;m&#65533;cQx&#65533;&#65533;&#65533;.&#65533;&#65533;`^f&#65533;{&#65533;f&#65533;F+u]&#65533;VQ&#65533;^&#65533;&#65533;&#65533;m]&#65533;&#65533;&#65533;&#65533;ZH&#65533;+v&#65533; &#65533;&#65533;&#65533;&#65533;&#65533;b&#65533;&#162;&#65533;&#65533;&#65533;W&#65533;&#65533;&#65533;&#65533;
&#65533;&#65533;&#65533;(&#198;&#65533;9a&#65533;@&#65533;&#65533;U&#65533;&#613468;e-o&#65533;&#65533;]&#65533;&#65533;&#65533;f1&#65533;&#65533;&#65533;e63&#65533;;&#65533;dS&#65533;&#65533;&#65533;mv&#65533;&#65533;g9&#985;&#701;D&#45157;&#65533;=&#65533;&#65533;}&#65533;&#65533;hA&#65533;&#1029;6&#65533;&#65533;&#65533;hE/:&#65533;i&#65533;iIO&#65533;&#1173;&#65533;&#65533;&#65533;1&#65533;(G&#975;&#65533;&#65533;&#65533;AjQ&#65533;&#65533;&#1317;&#1411;&#65533;M&#65533;jU&#65533;&#65533;&#1389;v&#65533;o&#65533;&#65533;jY&#65533;&#986;&#1461;&#65533;&#65533;]n&#65533;k]&#65533;&#1522;>q&#65533;&#65533;la&#65533;&#65533;6&#65533;&#65533;&#65533;&#65533;&#65533;_'&#65533;&#65533;&#65533;v&#65533;&#65533;&#65533;miO;&#65533;&#742;&#65533;&#65533;&#65533;=&#65533;bg&#65533;&#65533;&#1918;&#65533;&#65533;&#65533;nq&#65533;z&#65533;&#65533;6&#65533;&#65533;Ant&#65533;&#65533;&#65533;&#65533;m&#65533;&#65533;&#65533;&#65533;iu&#475;&#65533;&#65533;.w&#65533;&#65533;&#65533;&#65533;y&#65533;&#65533;&#65533;w&#65533;&#65533;&#65533;}&#65533;&#65533;&#65533;&#65533;w&#65533;&#65533;&#65533;'&#65533;&#65533;&#65533;>x&#65533;!.&#65533;G&#65533;&#65533;~x&#65533;1n&#65533;g&#65533;&#15294;x&#65533;A&#65533;&#41799;&#65533;&#65533;&#65533;x&#65533;Q&#65533;n&#65533;&#65533;&#65533;&#65533;>y&#65533;an&#1880;&#65533;&#65533;&#65533;/&#65533;&#65533;&#65533;I&#65533;r&#65533;&#65533;&#65533;<&#65533;9&#65533;G&#65533;&#65533;&#65533;\&#65533;7z&#65533;iNt&#65533;&#65533;&#65533;&#65533;K&#65533;&#65533;&#1181;&#65533;&#65533;G=&#65533;P&#65533;z&#615;~u&#65533;[]&#65533; &#65533;z&#65533;;&#65533;u&#65533;g&#65533;&#65533;c&#504;&#65533;&#65533;N&#65533;=&#65533;&#65533;hg{&#65533;&#65533;j&#65533; &#65533;P&#65533;<&#65199;&#65533;&#65533;P&#65533;&#65533;u&#65533;&#65533;&#65533; &#1346;vF&#65533;a&#65533;&#65533;&#1352;&#65533;w-&#65533;&#65533;&#65533;&#65533;&#65533;M&#65533;`&#65533;&#65533;&#65533;<&#65533;N&#65533;,x&#65533;&#65533;8@|&#65533;,P&#65533; $&#65533;&#65533;&#65533;&#65533; &#65533;&#65533;A&#65533;}@&#65533;&#779;~&#1450;W&#65533;<&#65533;&#65533;hP`&#65533;v{F0&#65533;`H&#65533;`&#1024;\!&#935;>&#65533;&#65533;&#65533;&#65533;#_&#65533;&#65533;O &#65533;&#65533;&#65533;&#65533;&#65533;&#65533;&#65533;&#65533;&#65533;G&#65533;&#65533;&#65533;
<
~-T&#65533;6f&#65533;&#65533;&#65533; &#65533;G&#65533;&#65533;&#534;|&#65533;r&#65533;P&#65533;L&#65533;|&#65533;&#65533; &#65533;|@p  &#65533; 
&#65533;`&#65533;&#65533;r&#65533;&#65533;&#65533;&#65533;&#65533;| &#65533;&#65533;&#65533;&#65533;&#65533;. 7&#65533;&#65533;&#65533;&#65533;&#65533;
&#65533;&#65533; &#65533;&#65533;D&#65533;&#65533;R/&#65533;`&#65533;P &#65533;@0&#65533;`&#65533;o&#65533;tP&#65533;&#65533;s&#65533;&#65533;n&#65533;&#65533;j`V&#65533;&#65533;|  *`	&#65533; &#65533;/&#65533;&#65533;O6`	a@&#65533;&#65533;O&#65533;&#65533;6|&#65533;&#65533;|@&#65533;&#65533;6&#65533;&#65533;\`	}&#65533; !&#65533;&#65533;&#65533;&#65533;&#65533;/&#65533;&#65533;`&#65533;&#65533;&#65533;/&#65533;q+&#65533;
&#65533;&#65533;&#65533;&#65533;F@&#65533;p&#65533;r&#65533;&#65533;V&#65533;&#65533;&#65533;C&#65533; }` &#65533;&#65533;
$<&#65533; n0&#65533;&&#65533;&#65533;&#65533;n1P&#65533;>&#65533;&#65533;*&#65533;O1&#65533;&#65533;&#65533;L&#65533;*c&#65533;R&#65533;L&#65533;&#65533;&#65533; p&#65533;  r`C&#65533;hx&#65533;n1S&#65533;&#65533;&#65533;`]_&#65533;sp L `&#65533;XM 7&#65533;&#65533;r&#65533;&#65533;2&#65533;&#65533;y S&#65533;&#65533;&#65533;@	&#65533;&#65533;&#65533;Z j`&#65533;P`@&#65533;1&#65533;&#65533;&#65533;&#560;&#65533;&#65533;&#65533;&#65533;&#65533;&#65533; &#65533;&#65533;
&#65533;*@&#65533;	&#65533;J&#65533;&#65533;
&#65533;&#65533;
6&#65533;&#65533;!&#65533;Q6&#65533;&#65533;c&#65533;&#65533;Dr4&#65533;/6&#65533;6V`&#65533;&#65533;!R&#65533;j&#65533;&#65533;&#65533; `&#65533;V&#65533;"7&#65533;&#65533;&#65533;&#65533;6 $I26&#65533;&#65533;$&#65533;)1&#65533;R &#65533;{q&#65533;fp&#65533;<7&#65533;(&#65533; Y&#65533;L&#65533; h1&#65533;&#65533;.6&#65533;p&#65533;6O&#65533;&#65533;&#65533;&#65533; G&#65533;&#65533;^ &#65533;< }&#65533;&#65533;&#65533;&#65533;&#65533;&#65533;&#65533;&#65533;&#65533;1&#65533;&#65533;.}@.&#65533;&#65533;-S&#65533;&#65533;&#65533;
P&#65533;r/&#65533;1G) UPgO`&#65533;(@&#65533;R&#65533;&#65533;*&#65533;&#65533; Y&#65533;&#65533;&#65533;&#65533;&#65533;&#65533;&#65533;&&#65533;&#65533;&#65533;&#65533;&#65533;&#65533;}`&#65533;&#65533;4&#65533;&#65533;W &#65533;&#65533;6aS&#65533;&#65533;J$_&#65533;&#65533;&#65533;!&#65533;`0&#65533;4&#65533;&#65533;.&#65533;%W&#65533;&#65533;%&#65533;q	k&#65533;&#65533;&#65533;ds&#65533;&#65533;&#65533;&#65533;05&#65533;"&#65533;&#65533;P&#65533;&#65533;'25&#65533;0 @'&#65533;&#65533;&#65533;&#65533;:&#65533;&#65533;&#1414;RP&#65533;&#65533; wQ/&#65533;r&#65533;0&#65533;&#65533;|P*G&#65533;?&#65533;2&#65533;&#65533;&#65533;0&#65533;?=0&#65533;8&#65533;O&#65533;|O3g&#65533;&#65533; &#65533;-&#65533;&#65533;-=&#65533;9O}&#65533;&#65533;4&#65533;3p&#65533; &#65533;&#65533;"&#65533;&#65533;M1]q_&#65533;7&#65533;&#65533;&#65533;C9Tk.&#65533;`&#65533;&U Hs6&#65533;o&#65533;j&#65533;F&#65533;5U&#65533;&#65533;&#65533;&#65533;&#65533;&#65533;!%&#65533;&#65533;&#65533;t	oR&#65533;&#65533;&#65533;V&#65533;AR!&#65533;&#65533;&#65533;&#65533;<|&#65533;"&#65533;&#65533;<&#65533;&#65533;I{s	a r&#65533;F&#65533;&#65533;:;&#65533;&#65533;>&#65533;5&#65533;&#65533;&#65533;&#65533;&#65533;&#65533;3&&#65533;Ss&#65533;&#65533;0(&#65533;s&#65533;&#65533;S&#65533;&#65533;&#65533;4&#65533;p&#65533;+&#65533;Y&#65533;2&#65533;&#65533;*5&#65533;&#60178;C&#65533;&#65533;&#65533;)	AE&#65533;O3&#65533;&#65533;&#65533;<@3/&#65533;&#65533;
&#65533;Q5 R%S1&#65533;A&#65533;&#65533;&#65533;
&#65533;q&#65533;*/,UEq&#65533;E=U&#65533;8&#65533;&#65533;&#65533; mr&#65533;R$&#65533;G&#65533;&#65533;T&#65533;&#65533;P U&#65533;&#65533;&#65533;4X&#65533;&#65533;Wk@j&#65533;&#65533;&#65533;LQ3
o:&#65533;:&#65533;&#65533;L  YN&#65533;&#65533;#&#65533;&#65533;L&#65533;&#65533;G@&#65533;&#65533;&#65533;4&#65533;t[&#65533;&#65533;&#65533;&#65533;&#65533;
8&#65533;A&#65533;r/)&#65533;&#65533;T+&#65533;&#65533;&#65533;-%&#65533;&#65533;&&#65533;w&#65533;W&#65533;oN&#65533;,3&#65533;AY&#65533;
&#65533;&#65533;)&#65533;&#65533;&#65533;&#65533;a&#65533;&#65533;&#65533;B&#65533;R 3&#65533;&#65533;&#65533;&#65533;T&#65533;19&#65533;&#65533; &#65533;@&#65533;&#434;U5cpQC-V&#65533;&#65533;D&#65533;I&#65533; 18&#65533;&#65533;&#65533;X&#65533;p&#65533; &#65533;d&#65533;&#65533;8&#65533;&#65533;&#65533;&#65533;L&#65533;&#65533;&#65533;&#65533;&#65533;7&#65533;&#65533;X&#65533;&#65533;VG&#65533;1&#65533;&#65533;&#65533;h&#65533;t&#65533;&#65533;&#65533;X&#1905;&#65533;R&#65533;&#65533;&#65533;Ly&#65533;M&#65533;sk&#65533;&#65533;"&#65533;&#65533;%u&#65533;\&#65533;c&#65533;=un&#65533;jO`&#65533;&#65533;_&#65533;&#65533;R &#65533;$a&#65533;J&#65533; 2&#65533;3&#65533;N27&#65533;&#65533;8&#65533;&#65533;VQI&#65533;E&#65533;Q7&#65533;2&#65533;Qb&#65533;&#65533;&#65533;!&#65533;q_&#65533;&#65533;&#65533;&#65533;Oi&#65533;s/=&#65533; `oao-&#65533;&#65533;d15sw&#65533;EmKv2&#65533;u"&#65533;&#65533;H&#65533;&#65533;&#65533;#&#65533;&#65533;8&#65533;&#65533;V@#wT&#65533;&#65533;<&#65533;&#65533;&&#65533;C&#65533;&#65533;Og&#65533;UYwho&#65533;&#65533;&#65533;@9&#65533;&#65533;![ 4&#65533;4RS&#65533;5&#65533; KQ&#65533;T &#65533;&#65533;f&#65533;&eR8m&#65533;
&#65533;8&#65533;$F|&#65533;VN&#1750;&#65533;Z&#65533;&#65533;\&#65533;&#65533;N&#65533;&#65533;S&#65533;VP&#65533;&#65533;&#65533;&#65533;`&#65533;iA&#65533;C+&#65533;a5&#65533;&#65533;pWI&#65533;&#65533;&#65533;&#65533;"8&#65533;&#65533;7&#65533;@&#65533;&#65533;8&#65533;&#65533;P&#65533;&#65533;&#65533;&#65533;&#65533;
&#65533;5&#65533;~&#65533;.G&#65533;&#65533;8Wri&#65533;]&#65533;&#65533;X&#65533;	`Fm&#838;q8&#65533;c&#65533;&#65533;p=&#65533;&#65533;mM&#65533;&#65533;&#839;WM&#65533;
&#65533;&#1424;8U&#1544;[&#65533;e&#65533;&#65533;&#65533;3&#65533;&#65533;&#65533;&#65533;8&#1958;&#65533;&#65533;&#65533;M&#65533;&#65533;.&#65533;&#65533;&#65533;&#1900;&#65533;&#65533;&#65533;&#843;&#65533;&#65533;&#65533;&#184;&#65533;&#845;&#65533;&#65533;&#65533;&#65533;&#65533;x&#65533;&#1336;&#65533;&#65533;&#65533;&#65533;X&#65533;&#65533;x&#65533;!N&#65533;&#65533;&#65533;&#65533;8&#65533;&#65533;&#65533;&#65533;x&#65533;&#65533;&#65533;&#65533;&#65533;&#847;Y&#65533;&#44560;&#65533;&#65533;&#65533;&#65533;y&#65533;&#65533;M&#65533;&#65533;&#65533;9&#65533;&#65533;&#65533;)Y&#65533;&#65533;&#65533;&#65533;&#850;5&#65533;&#65533;&&#65533;&#65533;{&#65533;&#65533;AY&#65533;>y&#65533;-&#916;&#65533;.&#65533;Q&#65533;Dy&#65533;&#1654;&#65533;]9&#65533;Z9&#65533;&#65533;U&#65533;i9&#65533;f&#65533;&#65533;Y&#65533;&#65533;u	{9&#65533;&#641; &#65533;y&#65533;&#65533;&#65533;&#65533;&#65533;&#65533;&#65533;&#65533;@9&#65533;&#65533;y&#65533;&#65533;&#65533;&#65533;&#65533;&#65533;&#65533;&#65533;9&#65533;&#65533;y&#65533;&#65533;&#65533;&#65533;&#65533;9&#65533;&#65533;&#65533;&#65533;&#65533;y&#65533;&#65533;&#65533;&#65533;&#65533;&#65533;&#65533;&#65533;9&#65533;&#65533;9&#65533;&#569;&#65533;&#65533;&#65533;&#65533;&#65533;9&#65533;&#65533;y&#65533;&#1657;&#65533;&#65533;&#65533;&#65533;&#7773;&#65533;  !&#65533;2 ? , B &#65533;b  &#65533;&#65533;&#65533;pHdD&#65533;&#65533;&#65533;l:&#65533;&#1064;tJ&#65533;Z&#65533;&#1580;v&#65533;&#65533;z&#65533;&#65533;xL.&#65533;&#65533;gph@&#65533;&#65533;yN&#65533;&#65533;&#65533;&#65533;&#65533;~&#65533;&#65533;&#65533;&#65533;<&#65533;&#65533;&#65533; &#65533;&#65533;&#65533;&#65533;&#65533;&#65533;&#65533;&#65533;&#65533;&#65533;&#65533;&#65533;&#65533;&#65533;&#65533;&#65533;&#65533;&#65533;&#65533;&#65533;&#65533;g!&#65533;&#65533; r&#65533;&#65533;&#65533;&#65533;&#65533;&#65533;&#65533;u7%&#65533;&#65533;&#65533;&#65533;&#65533;&#65533;&#65533;&#65533;&#65533;&#65533;&#65533;&#65533;&#65533;&#65533;&#65533;&#65533;&#65533;&#65533;&#65533;&#65533;^! &#152;&#65533;&#65533;&#65533;&#65533;&#65533;&#1403;!&#919;"&#65533;&#65533;&#65533;&#65533;&#65533;%&#65533;&#1735;&#65533;&#65533;&#65533;&#65533;&#65533;&#65533;^7&#65533;&#65533;&#65533;&#65533;=&#65533;&#65533;=&#65533;&#65533;&#65533;&#65533;&#65533;&#65533;!N&#65533;&#65533;&#65533;&#65533;&#65533;&#65533; &#65533;g&#65533;&#6661;&#65533;8u05&#65533;&#65533;P &#65533;&#65533;1"&#399;&#65533;:n&#65533;TN=&#65533;MD&&#65533;&#65533;r$&#663;}Z&#65533;&#65533;T&#65533;C-g.&#65533;rp$C&#65533;&#65533;&#65533;&#65533;&#65533;&#65533;&#65533;&#1113;0&#65533;&#65533;9Z4&#65533;&#283;&#65533;8&#65533;U&#65533;M&#65533;6.&#65533;&#65533;x&#65533;hW&#65533;`&#65533;0m&#65533;&#65533;&#65533;Ds&#65533;d&#65533;Z&#419;h&#65533;&#65533;r&#65533;
&#65533;+&#65533;:K&#65533;&#65533;l&#65533;:B&#65533;&#65533;/&#65533;	P&#65533;rd&#832; 2(&#65533;&#1233;&#65533;&#65533;&#198;T&#65533;bx
@&#65533;&#65533; t/&#65533;3>&#65533;&#65533;D&#65533;7&#65533;&#65533;&#1832;s T&#65533;&#65533;&#65533;	Ub&#65533;0  tT&#65533;	WX&#918;&#65533;&#65533;J&#65533;&#65533;&#65533;&#65533;&#65533;&#65533;a&#65533;&#65533;&#65533;&#65533;&#65533;e'&#65533;&#65533;&#566;*&#65533;h&#65533;&#65533;&#65533;
4&#65533;C&#65533;&&#65533;@h&#65533;3J&#65533;&#65533;&#65533;fC? B~b&#65533;&#65533;&#65533;!| &#65533;xm&#65533;y`&#65533;&#65533;&#65533;z&#65533;U&#65533;@$,X&#65533;i^&#65533;&#65533;&#65533;@0&#65533; &#65533;&#65533;&#65533;	tc&#65533;&#65533;&#65533;%&#65533;&#65533;`&#65533;#&#65533;Q&#65533;Z&#65533;&#65533;$&#65533;X&#65533;]]\6&#65533;&#1320;&#65533;~N,&#65533;&#65533;%C)&#65533;J&#65533;B	3&#65533;&#65533;&#65533;7r!&#65533;:vYA&#65533;&#581;&#65533;&#65533;C &#65533;&#65533;$X&#65533;&#65533;&#1872;&#65533;&#65533;&#65533;&#65533;A&#65533;C&#65533;&#1242;^X @&#65533;&#65533;f8&#65533;&#65533;Z&#65533;9&#65533; h&#65533;C&#65533;&#797;3&#65533;s&#65533;&#65533;hE!&#65533;&#65533;6~ &#65533;%(&#65533;&#65533;%&#65533;Y:&#65533;i&#65533;&#65533;*Bn&#65533;d&#65533;AY&#65533;)Pi&#65533;&#65533;&#65533;Aj&#65533;&#65533;&#65533;`n&#65533;&#65533;&#65533;&#65533;&#38250;*&#65533;&#65533;&#65533;&#65533;+Bd0{&#65533;&#65533;&#65533;&#65533;&#65533;&#65533;&#65533;n&#65533;&#65533;&#65533;&#65533;&#65533;Bb;&#65533;m9&#65533;$f+&#65533;&#65533;6&#65533;.T&#442;&#65533;&#65533;Z&#65533;&#65533;&#65533;.&#65533;l&#65533;v[a4Z&#65533;&#65533;n&#65533;d&#65533;&#65533;&#665;&#19224;&#50604;&#65533;VJ&#65533;&#65533;[\&#65533;i&#65533;e&#65533;&#65533;o{_&#65533;&#65533;&#65533;&#65533;(&#778;&#65533;>A&#350;&#65533;Av&#65533;I&#65533;&#65533;<'T
q&#65533;O&#65533;0&#65533;^&#65533;&#65533;&#65533;&#65533;&#65533;&#65533; &#65533;
&#65533;&#65533;&#65533;1D&#65533;&#65533;-&#65533;uN{&#65533;&#65533;0&#65533;&#65533;&#863;&#65533;&#1059;&#65533;-"&#65533;<F&#65533;F&#65533;&#65533;m&#65533;D &#65533;&#65533;&#5288;&#65533;&#820;NS&#65533;&#65533;8&#65533;&#65533;&#65533;N&#65533;k&#65533;&#65533;&#65533;&#65533;&#65533;h&#65533;&#65533;&#65533;cp&#65533;&#65533;&#65533; &#65533;E&#65533;&#65533;&#65533;H&#65533;&#65533;v&#65533;\&#65533;ZA|&#65533;WMw&#65533;#&#65533;&#832;&#1628;S|G}i&#65533;&#65533;&#65533;-&#65533;&#65533;x&#65533;e&#65533;&#65533;fy&#65533;&#65533;&#65533;&#65533;^&#65533;^b.&#65533;&#65533;&#65533;Apt&#65533;&#1777; m&#787;[C&#65533;V]&#65533;pB&#65533;W&#65533;r&#65533;&#65533;&#65533;&#65533;&#65533;H @&#1834;&#65533;#7&#65533;&#65533;?L &#65533;&#65533;g&#65533;4&#65533;X&#65533;&#65533;I$n&#65533;&#65533;>]&#65533;8L+&#65533;&#65533;Z&#65533;&#65533;&#65533;	&#65533; x&#65533;e&#65533;&#65533;&#65533;&#65533;!&#65533;&#65533;o  &#65533;nw:&#65533;A"p>&#65533; A&#65533;&#65533;&#65533;&#65533; &#65533;&#65533;&#65533;pqD&#65533;&#8572;-P&#65533;&#65533;(lBb&#65533;r&#65533;&#65533;.&#65533;&#65533;A&#65533;&#65533;&#65533;&#65533;"`&#65533;&#65533;6x&#65533;&#65533;&#65533;"+:&#65533;C&#65533;r&#65533;qA|)L&#65533;&#65533;&#65533;&#65533;&#65533;&#65533;P&#65533;&#65533;9 &#65533;2&#65533;<p&#65533;&#65533;S&#65533;&#65533;zX: D&#65533; &#65533;3,&#65533;&#65533;!&#65533;@. @1`&#65533;2Z!6L&#65533;&#65533;g1&#65533;'&#65533;&#65533;&#65533;u&#65533;&#65533;j&#65533;&#65533;&#65533;&#65533;T&#65533;3&#65533;&#1480;&#65533;&#65533;&#65533;&#65533;C&#65533;&#65533;T&#65533;&#65533;n&#65533;u&#65533;&#65533;("'y&#65533;7B$9,M&#65533;*$&#184;&#65533;H&#65533;I&#65533;W]R X&#65533;0<&#65533;)&#65533;&#65533;J&#65533;@&#65533;Y	&#65533;&#65533;&#65533;&#1730; Oq&#2017;&#65533;&#65533;|Q)!&#65533;'n
 ml&#65533;&#65533;X&#65533;X&#65533;g&#65533;!&#65533;&#1037;&#65533;&#65533;&#65533;r&#65533;&#65533;'&#65533;Ii&#65533;&#65533;X&#65533;T&#65533;e.3&#65533;&#65533;&#65533;!By&#65533;&#65533;9&#65533;Z3&#65533;&#65533;r&#65533;&#65533;&#65533;&#65533;&#65533;@Dq&#65533;c&#65533;*&#65533;sH`&#65533;&#65533;=,P&#65533;z&#65533;&#65533;	6@&#65533;&#65533;*&#65533;&#65533;bX&#65533;,&#65533; &#65533;&#65533;]&#4724;&#65533;&#65533;<&#65533;y$&#65533;&#65533;j&#65533;<&#65533;&#28280;&#65533;&#65533;&#65533;&#65533;&#65533;W&#65533;Nh
w8&#65533;:A&#65533;E&#65533;'&#65533;0&#65533;&#65533; &#65533;&#65533;&#65533;8&#65533;&#65533;&#65533;&#65533; @&#65533;&#65533; &#65533;@&#65533;;&#65533;Mj&#65533;&#65533;&&#65533;&#65533;,&#65533;R;M&#65533;&#65533;&#65533;&#65533;&#65533;:F&#65533;BGh&#65533;!R&#65533;O[&#65533;zJ&#65533;&#65533;Mqj&#65533;&#65533;&#65533;C&#65533;B&#529;&#65533; &#65533;l&#65533;K&#65533;&#65533;&#65533;RS&#65533;&#65533;&#65533;u&&#65533;&#65533;U&#65533;I? \&#65533;RC&#65533;&#65533;(&#65533;X&#65533;X}y&#65533;]&#1937;&#65533;Y&#65533;$&#65533;g&#65533;A&#65533;f&#1067;.X&#65533;PO&#65533;S&#65533;&#65533;&#65533; "P&#65533;'RA&#65533;FT&#65533;zVJ&#1452;&#65533;&#65533;&#65533;K,&#65533;(C|Q:
&#65533;&#65533; Rh>h&#65533;&#65533;o&#65533;&#65533;C&#65533;dC1&#65533;&#65533;>M&#65533;j#&#65533;&#65533;&#65533;F0 &#65533;&#65533;A&#65533;*&#65533;A&#65533;`&#65533;&#65533;=&#65533;&#65533;&#65533;$&#65533;	+&#65533;FhX&#65533;&#65533;P&#65533;&#733;&#65533;Z&#65533;;$Y&#65533;[ @-,&#65533;/&#65533;&#65533;"&#65533;&#65533;&#65533;&#65533;N)&#65533;A&#65533;|O1&#65533;_&#65533;&#65533;&#65533;&#65533;Q0,BR&#65533;#LB?&#65533;&#65533;&#58879;&#65533;@&#65533;/V&#65533;\$&#65533;f&#65533;&#65533;t&#65533;&#65533;&#65533;&#65533;&#65533;&#65533;R&#65533;a2&#65533;&#2764;&#65533;&#65533;&#65533;&#65533;&#65533;}\&#65533;&#65533;&#65533;&#65533;&#65533;G&#65533;&#65533;9&#65533;&#65533;&#65533;N&#65533;o&#65533;&#65533;&#65533;k&#65533;&#65533;&#65533;6}&#65533;@&#65533;&#65533;&#65533;@&#65533;<&#65533;d&#65533;h&#65533;_&#65533;r&#65533;)&#65533;y@&#65533;H^&#65533;&#65533;&#65533;m&#65533;l&#65533;8P"&#65533;s&#65533;	c&#65533;&#65533;u&#65533;&#65533;&#65533;0&#65533;y&#65533;zr&#65533;\g&#65533;&#65533;&#65533;&#65533;&#65533;&#65533; fp&#65533;&#65533;&#65533;&#65533;&#65533;&#65533;AZ&#65533;&#65533;f4q&#65533;mm&#65533;G=&#65533;&#65533;1&#65533;k&#65533;&#65533;&#65533;&#65533;<&#65533;&#65533;&#65533;NbO^&#65533;&#65533;&#65533;&#65533;&#65533;5&#65533;	n&#65533;&#65533;&#65533;&#65533;a&#65533;&#65533;X&#65533;&#65533;&#65533;3&#65533;2&#65533;&#65533;&#65533;L&#65533;p&#65533;&#65533;Gh&#65533;|&#65533;B&#65533;&#65533;&#65533;&#65533;&#65533;Ktzy&#65533;'?)&#65533;&#65533;&#65533;f&#65533;-YJ5>&#65533;&#65533;ji@&#65533;&#65533;&#65533;B &#65533;w!&#1483;X\f&#65533;&#65533;/:}tV &#65533; &#65533;&#65533;&#65533;&#65533;@&#65533;k!&#65533;v5"MN&#65533;&#65533;$&#65533;&#65533;a&#65533;&#65533;Iw&#65533;&#65533;&#65533;]h&#65533;w&#65533;&#65533;IUm&#65533;&#65533;&#65533;n&#65533;&#65533;&#65533;&#65533;6&#65533;&#65533;8 &#65533;&#65533;D&#65533;&#1040;~Lm=&#65533;n&#65533;}&#65533;8&#65533;u&#65533; &#65533;@7(&#65533;<&#65533;N&#65533;&#65533;4_&#65533;&#65533;&#1357;&#65533;&#65533;&#65533;2&#65533;&#65533;F&#65533;s&#65533;(m&#65533;&#65533;T&#65533;&#65533;&#65533;|&#65533;&#65533;@&#65533;l0&#65533;&#65533;&#65533;b&#65533;&#65533;&#65533;&#65533;&#65533;#&#65533;&#65533;&#1801;&#65533;&#65533;&#65533;&#65533;&#65533;g&#1081;1&#1352;&#65533;[9"?&#65533;K&#65533;<&#65533;&#65533;&#65533;&#65533;&#65533;&#65533;&#65533;J &#65533;&#65533;&#65533;&#65533;m6&#65533;&#65533;&#65533;&#65533;m&#65533;K&#65533;&#65533; :&#65533;&#65533;&#65533;&#65533;&#65533;&#65533;W&#65533;nQrT&#65533;&#65533;C&#65533;&#65533;&#65533;#V\C&#65533;~&#65533;|&#65533;&#65533;1m&#65533;h>&#65533;&#65533;&#65533;'&#65533;&#65533;:&#65533;&#65533;"&#65533;UF&#65533;&#65533;YOnz&#65533;&#65533;&#65533;&#65533;(A&#65533;&#65533;&#65533;&#65533;&#65533;&#65533;&#572;1&#65533;y&#65533;&#65533;|&#65533;X&#65533;&#65533;2p&#65533;&#65533;&#65533;&#65533;0){&#65533;O&#65533;K&#65533;&#65533;n&#65533;&#65533;&#65533;&#1126;&#65533;&#65533;$&#65533;8&#65533;	Z&#65533;(&#65533;&#65533;&#65533;r&#65533;9&#65533;&#65533;P&#65533;&#65533;7&#65533;&#65533;&#65533;j&#65533;&#65533;0d&#65533;/B&#65533;t\&#65533;A&#65533;&#65533;&#65533;&#65533;&#65533;]&#65533;
!f|U&#65533;&#65533;S &#65533;&#65533;E
&#65533;}4&#65533;H&#65533;-&#65533;~G\&#65533;&#65533;&#65533;`&#65533;.&#65533;3WQ&#65533;&#65533;`WP
er hv&tx){&#65533;u%&#65533;&#65533;1&#65533;&#65533;(@&#65533;&#65533;-. ~&#65533;&#65533;	&#65533;LE&#65533;<&#65533;&#65533;U&#65533;x&#65533;w&#65533;&#65533;&#65533;x^&#65533;=r&#65533;&#65533;&#65533;4xp(  3h!5x&#65533;&#65533;`&#65533;#&#65533;z&#65533;@dy&#65533;E&#65533;&#65533;[&#65533;dm<p&#65533;$&#65533;J&#65533;&#65533;SDH&#65533;&#65533;&#65533;&#65533;T&#65533;o&#65533;&#65533;zG&#65533;&#65533;&#65533;U&#197;]`&#65533;g96&#518;&#65533;@E&#65533;&#65533;x&#65533;7z(L'&#65533;/3&#65533;p&#65533;6&#65533;S&#65533;&#65533;Pc` &#65533;&#65533;l_H&#65533;&#65533;P&#65533;&#65533;&#65533;^$ c&#65533;4&#65533;&#65533;P&#65533;1tc&#65533; Qt&#65533;3&#65533;&#65533;ww&#65533; &#65533;&#65533;p&#65533;v1PZ&#65533;e&#65533;&#65533;p&#65533;ZkW&#65533;&#65533;&#65533;S&#65533;&#65533;AA&#65533;[`XBf'&#65533;x&#65533;&#65533;0&#65533; &#65533;u&#65533;&#65533;V'&#65533;h,&#65533; 8&#65533;A&#65533;&#65533;[&#52232;&#65533;b{u&#65533;&#65533;QxL&#65533;&#65533;
&#65533;'T&#65533;&#65533;  &#65533;5#O%&#65533;&#65533;5QTL D&#65533;&#65533;} us`2&#65533;-F&#65533; Q&#65533;S8#&#65533;wx&#65533;&#65533;&#65533;_&#65533;U&#65533;0&#65533;&#65533;T{z0&#65533;h&#65533;-&#65533;V&#65533;&#65533;&#65533;&&#65533;aS&#65533;&#65533;o6i&#65533;$D&#65533;d}&#65533;&#65533;G+i&#65533;s&#65533;&#65533;&#65533;x1'9UfZ2H&#65533;Bn(0&#65533;&#65533;
-&#65533;Chb&#65533;plpC&#65533;&#65533;1&#1031;^&#65533;{&#65533;&#65533;_&#65533;R&#65533;C&#65533;f!{cTv&#65533;&#65533;&#65533;saJX&#65533;&#65533;&#65533;&#65533;@wt&#65533;4@&#65533;&#65533;&#65533;&#65533;&#65533;z&#65533;&#65533;&#65533;&#65533;&#65533;&#65533;&#65533;&#65533;e@?x&#65533;A[P&#65533;&#65533;&#65533;&#65533;&#65533;&#65533;>&#65533;&#65533;S=v0&#65533;&#65533;&#65533;#&#65533;&#65533;&#65533;&#1264;S&#65533;&#1171;3&#65533;C8&#65533;&#65533;TB@&#65533;&#65533;5k&#65533;	&#65533;|$&#65533;&#65533;S&#65533;&#65533;&#65533;
&#65533;~&#65533;&#65533;pX&#65533;&#65533;(&#65533;V`&#65533;&#65533;6 Q&#65533;y>!&#65533;&#65533;&#65533;w<&#65533;1ii&#65533;&#65533;CF'&#65533;&#65533;&#65533;&#65533;&#65533;&#65533;&#65533;&#65533;&#65533;i&#65533;&#65533;&#65533;w)c&#65533;&#65533;xn&#65533;&#65533; &#65533;2&#65533;&#65533;&#65533;&#65533;&#65533;'2J&#65533;PObHF&#1335;&#65533;Z&#65533;FD&#65533; G&#65533;)3yk&#65533;&#65533;&#65533;&#65533;-@&#65533;w&#65533;r&#65533;FA&#65533;&#65533;&#65533;Z&#65533;#&#65533;&#65533;R&#65533;&#65533;\&#65533;&#65533; >8&#65533;&#65533;&#937;-!	`&#1864;&#65533;j!j&#65533;&#65533;v&#65533;&#65533;g&#65533;'&#65533;&#65533;
&#65533;Rt&#65533;&#65533;9&#65533;76 &#65533;&#65533;r&#65533;1A&#65533;&#65533;&#65533;&#65533;&#65533;1za&#65533;&#65533;yGj&#65533;,&#65533;!N0H&#65533; z&#65533;&#65533;&#65533;[&#65533;u&#65533;i&#65533;vp&#65533;&#65533;&#65533;&#65533;&#65533;!&#65533;W&#65533;y&#65533;&#65533;:&#65533;&#65533;z&#65533;&#65533;*+&#65533;&#65533;&#65533;Nj&#65533;&#65533;X/&#65533;-&#1589;1&#65533;:&#65533;!iyHZ&#65533;$i&#65533;v&#65533;I&#65533;P&#65533;bYF&#65533;&#65533;&#65533;&#65533;]B&#65533;*=&#65533;PQ`!Z&#65533;x&#65533;`^&#65533;&#65533;&#65533;D<&#65533;&#65533;z&#65533;&#65533;&#65533;[&#65533;&#65533;K7x&#65533;&#65533;
&#65533;x&#1384;4z&#65533;RP!&#65533;\j&#65533;h:FG&#65533;&#65533;&#65533;j&#65533;av&#65533;A*X&#65533;*
&#65533;&#65533;&#65533;&#65533;&#65533;-&#65533;&#65533;&#65533;[W5,&#65533;&#65533;Z!&#65533;&#65533;&#65533;&#65533;Bz
-&#65533;<&#65533;1&#65533;F&#546;=&#65533;&#65533;&#65533;$&#65533;&#65533;&#65533;&#65533;[0%`&#65533;9~VZS&#65533;&#65533;D&#65533;"&#65533;c&#65533;Jv&#65533;&#1610;^b7[&#65533;&#65533;&#65533;&#65533;&#65533; &#65533;&#65533;z!Z&#65533;*&#65533;&#65533;8&#65533;
&#65533;&#65533;&#65533;p"E[&#65533;&#65533;&#65533;&#65533;&#65533;&#65533;&#65533;&#65533;&#65533;w&#65533;&#65533;&#65533;&#65533;i&#65533;&#65533;&#65533;&#65533;&#65533;su&#65533;Lk7&#65533;&#65533;&#65533;&#65533; -&#65533;.0&#65533;Q'&#65533;&#65533;7o&#65533;&#65533;&#65533;&#65533;{&#65533;&#65533;&#65533;&#65533;&#65533;&#65533;&#65533;&#1698;&#65533;&#65533;&#65533;@&#65533;&#65533;&#65533;&#65533;U&#65533;G&#65533;h&#65533;&#65533;&#65533;&#65533;&#65533; &#65533;&#65533;&#65533;&#65533;U&#65533;&#65533;&#1318;&#65533;&#65533;&#65533;&#65533;O&#65533;&#65533;&#65533;-A??&#65533;&#65533;&#65533;	&#65533;&#65533; &#65533;&#65533;&#65533;&#203;nW}&#65533;&#65533;vU&#65533;ZM&#65533;&#65533;$&#65533;&#65533;V&#65533;_&#1281;l}&#65533;`&#65533;vZ;&#65533;&#65533;`&#65533;&#65533;&#65533;X*&#1492;S&#65533;&#65533;"`?A&#65533;&#65533;&#65533;(&#65533;&#65533;&#65533;W&#65533;&#65533;xTs&#65533;5&#65533;&#65533;&#65533;&#65533;&#65533;&#65533;&#65533;
&#65533;[&#65533;Q&#65533;&#65533;&#65533;m&#65533;&#65533;&#65533;ja&#65533; !&#65533;2 ? , B c  &#65533;&#65533;&#65533;pH&#65533;&#65533;=&#65533;r&#65533;l:&#65533;&#1064;tJ&#65533;&#65533;l&#65533;Q&#65533;z&#65533;&#65533;xL.&#65533;&#65533;&#65533;z&#65533;D&#65533;&#65533;&#65533;<&#512;&#65533;a&#65533;Yp&#28673;&#65533;&#65533;&#65533;&#65533;&#65533;&#65533;jo&#65533;I&#65533;&#65533;^<&#65533;&#65533;&#65533;&#65533;&#65533;&#65533;&#65533;&#65533;&#65533;&#65533;&#65533;&#65533;o&#65533;&#65533;"&#65533;&#65533;&#65533;&#65533;&#65533;&#65533;&#65533;&#65533;&#65533;&#65533;&#65533;:3&#65533;n&#65533;&#65533;&#65533;&#65533;&#65533;"&#65533;&#65533;&#65533;&#65533;&#371;:73&#65533;&#65533;&#385;&#65533;&#65533;<&#65533;&#65533;&#65533;&#65533;&#65533;&#65533;i:&#65533;&#65533;H&#65533;k&#65533;&#1214;"&#65533;&#65533;&#65533;&#65533;&#65533;B&#65533;:&#65533;&#65533;&#65533;&#65533;c"y&#65533;&#65533;&#65533;&#65533;&#65533;&#65533;&#65533;:&#283;G&#65533;_&#65533;&#65533;|&#65533;&#65533;f&#65533;&#65533;&#199;k&#65533;%&#65533;"&#65533;	+-&#65533;&#561;&#65533;G)&#65533;9 &#65533;&#65533;&#581;&#65533;&#65533;&#65533;\&#65533;&#65533;&#65533;(&#65533;j&#65533;d>&#65533;h&#65533;&#65533;&#65533;&#65533;<&#65533;&#65533;&#65533;x
!&#65533;&#65533;&#65533;&#65533;H&#65533;^&#65533;&&#65533;"D&#65533;\&#65533; bK&#65533; "&#65533;^X&#65533;0&#65533;I&#65533;&#65533;*mhC&#65533;&#65533;&#65533;.$&#65533;[&#65533;&#65533;&#65533;e&#65533;&#65533;&#65533;&#65533;oO&#65533;&#65533;]&#65533;&#531;g&#65533; b&#65533;0 &#65533;q &#65533;lQ/d&#65533;&#65533;D&#65533;K,`@&#65533;AE&#65533;-6 P&#1624;&#65533;1&#65533;p3&#65533;&#2037;O"QB&#65533; &#65533; c.w&#65533;u&#65533;p|&#65533;&#65533; -.&#65533;&#65533;&#65533;&#65533;&#65533;&#312;&#65533;&#65533;P&#65533;&#65533;&#31144;n2	l1HG&#65533;gL&#65533;C&#65533;KW:&#65533;&#65533;1&#65533;	 ,_&#65533;&#65533;j&#65533;i,&#65533;3&#65533;mQ&#65533;&#65533;&#65533;C
VcDe&#65533;_|T&#65533;}&#65533;d]y&#65533;(&#65533;z&#65533;'|l1&#65533;O&#65533;&#65533;&#65533;N!B&#65533;TF&#65533;7&#65533;'IaT&#65533;"&#65533;U1O |&#65533;0&#65533;P,T&#65533; p&#65533;g &#65533;7f#J&#65533;\&#1476;lS&#65533;'""$@~<0qBE&#65533;&#65533;;&#65533;0!&#65533;e !@Df&#65533;&#65533;3H&#41038;6Q&#65533;'&#65533;!&#65533;321&#65533;&#65533;f&#65533;d \F&#65533;&#65533;`&#65533;y&#280;e&#65533;I&#65533;`i&#65533;p&#65533;kN1 &#65533;q&#65533;&#65533;&#65533;8A&#65533;&#65533;~&#65533; }F@&#65533;Jf&#65533;^&#65533;@/8&#65533;&#65533;&#65533;l&#65533;Z&#65533;&#65533;&#65533;&#65533;&#65533;v:&#1831;&#65533;&#65533;&#65533;&#552;&#65533;&#65533;:[Q&#65533;&#65533;&#65533;*&#65533;&#65533;&#65533;Z&#65533;&#65533;a&#65533;aK&#65533;&#65533;:	&#65533;&#65533;&#65533;&#65533;&#65533;jFE&#65533;/T&#65533;&#65533;&#624;&#65533;&#65533;A&#65533;j&#65533;b&#65533;&#65533;&#65533;^&#65533;&#65533;&#65533;~&#65533;&#1366;&#65533;&#65533;MHn&#65533;&#65533;hT &#65533;&#65533;&#65533;q8&#65533;&#65533;$O&#1320;&#65533;-I&#65533;&#65533;&#65533;&#1070;oL&#65533;&#65533;&#1420;&#65533;d&#65533;M&#65533;&#65533;f&#65533;y&#65533;&#65533;&#65533;&#65533;X&#682;z&#65533;&#65533;p&#65533;&#65533;i&#65533;<&#65533;j	y&#65533;&#65533;@a&#1299;&#65533;l&#65533;&#65533;/q&#65533;&#65533;>c&#65533;eH&#65533;c&#65533;Lp2&#65533;b&#65533;2&#65533;(p ppW&#65533;d@b&#65533;>J&#65533;&#65533;@N&#65533;&#65533;1&#65533;&#65533;~&#65533;&#65533;	9&#65533;f!&#65533;6 (&#65533;G&#65533;&#65533;&#65533;L:&#65533;&#65533;&#65533;&#65533;&#65533;@x&#65533;p&#65533;&#65533;&#65533;hg&#65533;]C&#65533;&#65533;0&#65533;&#65533;&#65533;&#65533;&#65533;/&#65533;M\&#65533;&#65533;&#561;H &#65533;*&#65533;P6&#65533;&#65533;9&#65533;&#181; &#65533;&#65533;x&#65533;&#65533;7&#65533;}&#65533;s4`&#65533;&#65533;&#65533; &#65533;&#65533;3&#65533;&#65533;&#65533;S&#65533;0  9'&#65533;&#65533;A&#65533;k&#65533;&#65533; &#65533;l.,l&#65533;&#65533;' &#65533;&#65533;&#65533;&#65533; &#65533;@ &#65533;&#1423;&#65533;&#65533;n&#65533; {&#65533;&#65533;&#65533;&#65533;&#65533;&#65533;>'&#65533;,&#65533;@t&#65533;F8&#65533;"&#65533;&#65533;)&#65533;&#65533;y&#65533;&#65533;&#65533;&#65533;&#65533;X&#65533;[&#65533;&&#65533;&#65533;)&#65533;&#65533;}a&#65533;l0&#65533;Ow&#65533;+&#65533;&#65533;P&#65533;&#65533;|&#65533;G&#1993;E&#65533;&#65533;7]9@!H&#65533;&#65533;^a&#65533;Zu&#65533;&#65533;z&#65533;&#65533;"&#65533;&#65533;&#65533;H&#1671;
&#65533;&#65533;A&#65533;! &#65533;&#65533;&#65533;&#65533;&#65533;Op&#65533;
&#65533;4&#65533;&#65533;&#65533;&#65533;T&#65533;J&#65533;8U=e&#65533;ah4&#1338;&&#65533;&#65533;&#65533;H<&#286;&#65533;&#1344;|i&#65533;&#65533;&#65533;!&#65533;&#65533;&#65533; &#65533;&#65533;&#65533;l&#65533;t"t&#65533;&#65533;&#65533;V&#65533;"&#65533;&#65533;&#65533;jK &#65533;&#65533;&#65533;	H&#65533;&#65533;)#,X&#65533;&&#65533;5&#65533;&#65533;>&#65533;&#65533;&#65533;&#65533;&#65533;E&#65533;[ &#65533;&#65533;&#65533;=&#65533;&&#65533;&#65533;@&#65533;+r"G\l&#65533;&#65533;	&#65533;Y&#65533;N&#65533;&#65533;"&#65533;&#65533;&#65533;P&#65533;Q&#65533;AbD&#65533;i&#65533;-&#65533;&#65533;J&#65533;&#65533;'B&#65533;\&#65533;b&#65533;`&#65533;  &#65533;X D*lhe&#65533;&#65533;gT&#65533;&#65533;S:&#65533;&#65533;'&#65533;&#65533;&#65533;&#65533;d&#65533;&#65533;R3!&#1573;&#65533;|&#65533;Lh&#65533;u&#582;ca&#65533;*#l&#65533;t&#65533;&#65533;&s&#65533;&#65533;5%X&#65533;&#65533;&#65533;d	"&#65533;ZV&#65533;&#65533;&#1563;>&#65533;&#65533;t:&#65533;|J&#65533;&#65533;)&#1060;&#65533;&#65533;&#65533;&#65533;+&#1842;&#65533;&#65533;]&#65533;5&#65533;&#65533;@8!%Ld&#65533;`),&#65533;J'&#65533;&#65533;&#65533;&#65533;&#65533;l &#65533;.&#65533;~&#65533;c&#65533;6&#65533;O0e9n&#65533;&#65533;5&#65533;Pqn&#1060;&#65533;8
&#65533;P&#65533;20	cY"&#1705;&#65533;
&#65533;&#65533;<a;&#65533;&#65533; &#65533;u&#65533;'3&#65533;&#65533;5&#65533;&#65533;2dAs&#65533;&#65533;`&#65533;x^&#65533;&#65533;D &#1350;H`&#65533;j&#65533;&#65533;iGu&#65533;&#65533;>,@&#65533;&#65533;7@b&#65533;&#65533;4&#65533;Y&#65533;&#65533;W(&#65533;&#65533;oJ&#1540;&#65533;&#65533;$&#65533;G
	&#65533;C&#65533;&#65533;%&#65533;R&#65533;&#65533;g~&#65533;&#366;&#65533;&#65533;%p&#65533;3@&#65533;I&#65533;6&#65533;ic&#65533;@&#65533;&#65533;"i&#65533;&#65533;*&#65533;&#65533;&#65533;Xm&#674298;Z&#65533; &#65533;V&#65533;&#65533;&#65533;Fn&#65533;@&#65533;ty	&#65533;&#65533;V2`&#65533;&#65533;&#65533;G&#65533;&#65533;&#65533;&#65533; ::&#65533;&#65533;&#65533;HS&#65533;&#65533;&#65533;&#65533;&#65533;	z&#65533;&#65533;fG`L &#65533;&#65533;&#65533;&#65533;;g+&#65533;&#65533;`&#65533;&#65533;y&#65533;;&#65533;v&#65533;T>&#65533;LT&#65533;W4dR
1&#65533;&#65533;&#65533;).&#65533;D&#65533;m$:&#65533;&#65533;l	&#65533;Q&#65533;&#65533;&#65533;2&#65533;kA&#65533;v]&#65533;b&#65533;&#65533;\t&#65533;i&#65533;!V&#65533;&#65533;w&#65533;&#24387;~d&#65533;`EX&#65533;&#65533;?&#65533;&#62646;0_ &#65533;&#65533;v&#65533;]1&#65533;&#65533;B&#65533;Kh&#65533;&#65533;P&#65533;w&#65533;d&#65533;iH&#65533;i &#65533;tJL&#546;&#65533;&#65533;&#65533;&#65533;&#65533;^&#65533;&#65533;1&#65533;&#65533;&#65533;d&#65533;\&B	&#65533;&#65533;&#65533;&#65533;v&#65533;&#65533;.~&#65533;0&#65533;r&#65533;&#65533;&#65533;o&#65533;&#65533;v2&#65533;f8&#65533;(#(1r&#65533;&#65533;&#65533;5&#65533;&#65533;&#928;,&#65533;&#65533;&#65533; t&#65533; {&#65533;&#65533;g&#65533;&#65533;?&#65533;&#65533;&#65533;M&#65533;&#65533;&#65533;&#65533;X&#65533;)&#65533;:iv&#65533;P&#65533;x&#65533;&#65533;&#912;&#65533;Nx&#65533;&#65533;&#65533;*&#65533;&#65533;y&#65533;&#65533;&#65533;&#65533;&#65533;f&#65533;5&#65533;&#65533;cQG&#65533;&#65533;/gd&#65533;&#65533;FP&#65533;`&#65533;%81T&#65533;W

&#65533;W&#65533;&#65533;M0&#65533;&#65533;\ &#65533;5m&#65533;&#65533;6P@&#65533;&#65533;&#65533;&#65533;&#65533;&#1386;&#65533;;^&#65533;&#608;&#65533;&#65533;Y&#65533;&#65533; ?I&#65533;&#65533;wWvv&#65533;'&#65533;&#65533;&#65533;&#65533;&#65533;&#65533;+dn&#65533;&#65533;&#65533;&#65533;Z&#65533;-l&#65533;K&#65533;t&#65533;W&#65533;&#65533;t&#65533;&#65533;&#65533;&#65533;p&#65533;4Q&#65533;e,Zjt&#65533;5;f2w(~7!&#65533;&#65533;&#65533;&#65533;Cpm#&#65533;&#65533;&#65533;&#192;&#65533;-2N&#65533;&#65533;&#65533;S&#65533;saLm`~u&#65533;&#65533;&#65533;&#65533;&#65533;&#469;0+&#65533;&#65533;RP&#65533;Dg&#65533;&#65533;17A2&#65533;&#65533;&#65533;T&#65533;&#65533;&#65533;&#65533;	&#972992;&#65533;&#65533;/&#65533;&#65533;G&#65533;5m&#65533;&#65533;2]}&#65533;0&#65533;&#65533;Fu&#65533;:&#65533;	&#65533;&#65533;&#65533;;bg3&#65533;If&#65533;q>&#1325;V&#65533;V'$&#65533;By&#65533;&#65533;&#65533;&#65533;.&#65533;5M&#65533;s&#742;&#65533;&#65533;n&#65533;d&#65533;&#65533;&#65533;9<&#65533;&#65533;&#1206;&#65533;&#65533;&#1116;&#65533;&#65533;&#65533;?n%~&#65533;&#65533;&#65533;DLQ&#65533;v&#65533;&#65533;&#65533;&#65533;&#65533;!&#65533;&#65533;O`&#65533;@&#65533;\&#65533; &#65533;g=&#65533;Bd&#65533;:&#65533;&#1766;W&#65533;J&#65533;&#65533;^i&#65533;&#65533;[&#65533;7&#65533;!0&#65533;&#65533;&#65533;[#&#65533;<&#65533;&#65533;M&#65533;&#65533;&#65533;&#65533;&#21336;&#65533;g&#65533;&#65533;&#65533;&#65533;&#65533;F&#65533; &#65533;&#65533;U&#65533;/8&#65533;&#65533;&#65533;&#65533;&#65533;=&#65533;)&#65533;&#65533;d&#65533;&#65533;&#65533;&#65533;9B&#65533;I&#65533;&#65533;O&#65533;V&#65533;&#65533;&#65533;/&#563;-`* b&#65533;$>&#65533;`D&#65533;&&#65533;&#65533;&#65533;&#65533;&#65533;c&#65533;c&#65533;Tbo&#65533;G&#65533;zl 3B&#65533;p&#65533;O&#65533;&#65533;&#65533;&#65533;#@m_0d<{&#65533;&#65533;&#65533;&#65533;&#65533;&#1921;Mru&#65533;G;~&#65533;&#65533;&#65533;]U`|&#65533;Py(&#65533;r&#65533;^&#65533;&#65533;&#65533;&#65533;G*"&#65533;P&#65533; u&#65533;&#65533;&#65533;=&#65533;&#65533;ef&#65533;&#65533;&#65533;&#65533;WX0&#65533;M&#65533;&#65533;^< &#65533;&#65533;"W &#65533;&#65533;'|g&#65533;V	&#65533;DH: Gx&#65533;&#65533;&#65533;, v&#65533;&#65533;&#65533;ax&#65533;#&#65533;&#65533;&#65533;&#65533;&#65533;Y&#65533;@&#65533;&#65533;&#65533; &#65533;&#65533;0zv&#65533;'>&#65533;&#65533;R&#65533;&#65533; &#65533;&#65533;&#65533;47&#65533;&&#65533;z'LVX& Ts&#65533;+&#65533;7T&#65533;	eXg(&#65533;f&#65533;{0F*#&#65533;&#65533;&#65533;4&#65533;&#65533;+AZ&#65533;&#65533;4HQ(&#65533;k&#65533;[&#65533;&#65533;8	&#65533;
<Xj&#65533;SA&#65533;x&#65533;&#65533;&#65533;y&#65533;&#65533;HMJ&#65533;S&#65533;'&#65533;&#1417;D&#1163;&#65533;'&#65533;ta&#65533;
&#65533;	zgg&#65533;8e&#65533;u&#65533;5&#65533;A&#140;n&#65533;&#65533;&#65533;&#65533;X&#65533;EL&&#65533;R&#65533;&#65533;d&#65533;&#65533;~&#65533;&#65533;&#65533;&#65533;8&#65533;&#39118;`G&#1333;K:&#65533;K &#65533;&#65533;R &#65533;&#65533;&#65533;&#65533;f&#65533;h&#65533;&#65533;.*f&#65533;&#65533;(&#65533;&#65533;&#65533;5X&#65533;[&#65533;&#65533;&#65533;sIT&#65533; F&#65533;M&#65533;2&#65533;'&#65533;t&#65533;&#65533;dU&#65533;H&#529;&#65533;&#65533;D&#65533;&#65533; f&#65533;&#65533;&#65533;&#65533;+&#594;&#65533;&#1041;/iC&#65533;&#65533;.m&#65533;&#65533;&#65533;Z1o&#65533;&#65533;e&#65533;&#65533;	8&#65533;q&#523;&#65533;&#65533;&#65533;=%&#65533;&#65533;E&#65533;&#65533;&#65533;&#65533;&#65533;x&#65533;&#65533;&#65533;H&#65533;&#65533;&#65533;&Y&#65533;"d>*9&#65533;B&#65533;YyT1i&#65533;3&#65533;&#65533;_&#65533;V&#65533;!g"D&#65533;&#65533;&#65533;&#65533;+6xU&#65533;!&#65533;bY&#65533;%&#65533;&#65533;~&#65533;y&#65533;IJp&#65533;D	&#65533;c&#65533;>&#65533;l&#65533;&#65533;3R&#1421;&#65533;Cc&#65533; ?c(&#65533;&#65533;&#65533;&#65533;&#65533;XZ}&#65533;aD&#65533;.(&#65533;u)x&#65533;(&#65533;&#65533;0Q&#65533;&#65533;z&#65533;"&#65533;I&#65533;&#65533;c&#65533;&#65533;d&#65533;?&#65533;&#65533;U&#65533;R_&#65533;z&#65533;&#65533;b&#65533;&#65533;#:&#65533; &#65533;sxJ&#65533;&#65533;v&#65533;&#65533;&#65533;e|&#65533;c&#65533;&#65533;~&#709;T&#65533;;&#65533;Y&#65533;&#65533;&#65533;&#65533;&#65533;&#65533;&#65533;&#65533;p&#65533;/&#65533;&#65533;&#65533;^&#65533;&#65533;=#&#65533;L&#65533;xU&#65533;&#65533;L&#65533;d&#65533;&#65533;$&#65533;&#65533;?&#65533;m&#65533;Vp&#65533;#&#65533;&V&#65533;#b&#65533;&#65533;`e&#13901;&#65533;i&#65533;0&#65533; &#65533;&#65533;&#65533;&#65533;8&#65533;&#65533;%Y	&#65533;&#65533;&#65533;r#I{&#65533;8	"&#65533;&#65533;t# &#65533;P&#65533;W&#65533;]&#65533;&#351;&#65533;`2&#65533;&#65533;&#65533;&#65533;&#65533;4g&#65533;hV&#65533;&#65533;(&#65533;e&#65533;&#65533;),,:{G`&#65533;V &e&#65533;@VR]&#65533;&#65533;Hub&#65533;A:H@&#65533;&#65533;&#65533;&#65533;=7&#65533;Wo&#65533;w&#65533;!&#65533;xIP&#65533;rR&#65533;&#65533;u&#65533;&#1632;&#65533;G^&#65533;&#65533;FI(P&#65533;~r7nm-&#65533;i&#65533;p!p	A&#65533;&#65533; &#65533;s&#65533;er:ZR&#65533;x|&#65533;p1@&#65533;&#130;d&#65533;&#65533;&#65533;G&#65533;&#65533;&#65533;Oi&#65533;M
K`:T8&#65533;&#65533;f:&#65533;&#65533;&#65533;*&#65533;%&#65533;&#65533;&#65533;pq
&#65533;I&#43566;&#65533;%&#65533;&#65533;&#65533;&#65533;'&#65533;&#65533;<Y&#65533;&#65533;&#65533;&#65533;&#65533;Jj&#1184;{&#65533;@&#65533;&#65533;y&#65533;&#65533;@&#65533;&#65533;&#680;&#65533;&#65533;xZ/&#65533;&#65533;W&#65533;&#65533;R!&#65533;&#65533;
&#65533;g&#65533;&#65533;@&#65533;J&#65533;&#65533;&#65533;v&#65533;&#65533;&#65533;j&#65533;&#65533;`&#65533;&#65533;Ikjz&#65533;&#65533;e&#65533;Mk&#65533;&#65533;:o:w&#65533;&#1536;&#65533;&#65533;#<&#1364;&#65533;&#65533;&#65533;&#65533;h&#65533;P&#65533;&#650;G6&#65533;&#65533;"&#65533;9R&#65533;~)&#65533;1&#65533;&#65533;&#65533;uvx&#65533;&#65533;QP&#65533;j&#65533;&#65533;&#65533;w&#65533;&#65533;&#65533;u;&#605;&#65533;&#65533;X1&#65533;D&#65533;Z&#65533;J&#65533;H&#65533;&#65533;v&#65533;&#65533;:&#65533;&#65533;&#65533;
&#47971;&#65533;l;&#65533;+Da:&#65533;&#65533;:&#65533;&#65533;&#65533;&#65533;&#65533;&#65533;&#65533;Ow&#65533;jq&#47032; I&#65533;&#65533;&#65533;&#65533;&#1504;c&#65533;&#65533;&#65533;&#65533;&#65533;{&#558;/&#65533;&#65533; &#65533;i&#65533;&#65533;&#65533;D&#65533;q&#65533;b&#65533;&#65533;#&#65533;&#65533;Z|P&#65533;&#65533; &#65533;&#65533;&#65533;Wf&#65533;N&#65533;&#65533;T@&#65533;&#1066;_&#65533;&#65533;9&#65533;;Q<&#231;&#1074;&#65533;&#65533;&#65533;&#65533;&#65533;&#65533;&#65533;r&#65533;&#65533;&#65533;j&#65533;z&#65533;&#209;4y&#65533;&#65533;&#65533;&#65533;
&#65533;&#65533;yz&#65533;`t&#65533;&#65533;m&#65533;=B&#65533;&#65533;&#65533;u&#65533;:p&#262;&#65533;&#65533;&#65533;7&#65533;$&#65533;_&#65533; s&#65533;&#65533;&#65533;@;
&#65533;&#65533;&&#65533;&#65533;r&#65533;A$@- bpS&#65533;&#65533;&#65533;s&#65533;%&#65533;&#65533;&#65533;T&#65533;v(&#65533;&#65533;&#65533;&#65533;&#65533;&#65533;&#65533;&#65533;kA  ;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xt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75651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Differentiate between a conductor</a:t>
                      </a:r>
                      <a:r>
                        <a:rPr lang="en-AU" baseline="0" dirty="0" smtClean="0"/>
                        <a:t> and an insulator, giving one example of each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9502"/>
              </p:ext>
            </p:extLst>
          </p:nvPr>
        </p:nvGraphicFramePr>
        <p:xfrm>
          <a:off x="9514800" y="1791315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 at the electrical cable in the picture. Describe the structure of the cable, mentioning reasons for locations of conductors and </a:t>
                      </a:r>
                      <a:r>
                        <a:rPr lang="en-AU" dirty="0" err="1" smtClean="0"/>
                        <a:t>insualtors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Conductors</a:t>
            </a:r>
            <a:endParaRPr lang="en-US" dirty="0" smtClean="0"/>
          </a:p>
          <a:p>
            <a:pPr lvl="1"/>
            <a:r>
              <a:rPr lang="en-US" dirty="0"/>
              <a:t>A material that allows the flow of charge.</a:t>
            </a:r>
          </a:p>
          <a:p>
            <a:r>
              <a:rPr lang="en-US" b="1" dirty="0" smtClean="0"/>
              <a:t>Insulators</a:t>
            </a:r>
            <a:endParaRPr lang="en-US" dirty="0" smtClean="0"/>
          </a:p>
          <a:p>
            <a:pPr lvl="1"/>
            <a:r>
              <a:rPr lang="en-US" dirty="0"/>
              <a:t>A material that does not allow the flow of charge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026" name="Picture 2" descr="https://www.shanpowercable.com/photo/pl14791002-low_voltage_xlpe_insulated_power_cable_5_core_copper_electrical_cable_with_4_400_sqmm_cross_section_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3023678"/>
            <a:ext cx="4332514" cy="30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17" y="3628407"/>
            <a:ext cx="19240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42" y="3637932"/>
            <a:ext cx="1971675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Alter the circuit diagram below to include a voltmeter to measure the current through globe B.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4887"/>
              </p:ext>
            </p:extLst>
          </p:nvPr>
        </p:nvGraphicFramePr>
        <p:xfrm>
          <a:off x="80561" y="707135"/>
          <a:ext cx="6429095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36942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Positioning Voltmeters</a:t>
                      </a:r>
                      <a:r>
                        <a:rPr lang="en-AU" sz="2000" baseline="0" dirty="0" smtClean="0"/>
                        <a:t> and Ammeters in a circuit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6064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Ammeter – put in </a:t>
                      </a:r>
                      <a:r>
                        <a:rPr lang="en-AU" sz="2000" b="1" baseline="0" dirty="0" smtClean="0"/>
                        <a:t>series</a:t>
                      </a:r>
                      <a:r>
                        <a:rPr lang="en-AU" sz="2000" b="0" baseline="0" dirty="0" smtClean="0"/>
                        <a:t> with the component</a:t>
                      </a: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Voltmeter – put in </a:t>
                      </a:r>
                      <a:r>
                        <a:rPr lang="en-AU" sz="2000" b="1" baseline="0" dirty="0" smtClean="0"/>
                        <a:t>parallel</a:t>
                      </a:r>
                      <a:r>
                        <a:rPr lang="en-AU" sz="2000" b="0" baseline="0" dirty="0" smtClean="0"/>
                        <a:t> with the component</a:t>
                      </a:r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*Note – Ensure that Ammeters are on the same conducting pathway.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32808"/>
              </p:ext>
            </p:extLst>
          </p:nvPr>
        </p:nvGraphicFramePr>
        <p:xfrm>
          <a:off x="9514800" y="66459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or Volt</a:t>
                      </a:r>
                      <a:r>
                        <a:rPr lang="en-AU" baseline="0" dirty="0" smtClean="0"/>
                        <a:t>meter?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67249"/>
              </p:ext>
            </p:extLst>
          </p:nvPr>
        </p:nvGraphicFramePr>
        <p:xfrm>
          <a:off x="9514799" y="1155030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Voltmeter – in </a:t>
                      </a:r>
                      <a:r>
                        <a:rPr lang="en-AU" b="1" dirty="0" smtClean="0"/>
                        <a:t>parallel</a:t>
                      </a:r>
                      <a:r>
                        <a:rPr lang="en-AU" b="1" baseline="0" dirty="0" smtClean="0"/>
                        <a:t> </a:t>
                      </a:r>
                      <a:r>
                        <a:rPr lang="en-AU" b="0" baseline="0" dirty="0" smtClean="0"/>
                        <a:t>with the component.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17" y="5810888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842" y="5810889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761514" y="4104657"/>
            <a:ext cx="70757" cy="22062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88517" y="6291857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6571" y="4104657"/>
            <a:ext cx="114300" cy="2206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13592" y="4092752"/>
            <a:ext cx="405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1277" y="6417868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5201607" y="6380683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8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3" y="3658331"/>
            <a:ext cx="192405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Alter the circuit diagram to include an instrument to measure the potential difference </a:t>
            </a:r>
            <a:r>
              <a:rPr lang="en-AU" smtClean="0"/>
              <a:t>across </a:t>
            </a:r>
            <a:r>
              <a:rPr lang="en-AU" smtClean="0"/>
              <a:t>globe </a:t>
            </a:r>
            <a:r>
              <a:rPr lang="en-AU" dirty="0" smtClean="0"/>
              <a:t>A.</a:t>
            </a:r>
            <a:endParaRPr lang="en-A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17" y="5135150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7" y="5866783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607629" y="4117260"/>
            <a:ext cx="22453" cy="22495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94761" y="4501062"/>
            <a:ext cx="1293244" cy="61850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029691" y="5211920"/>
            <a:ext cx="10450" cy="115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691" y="4117260"/>
            <a:ext cx="0" cy="1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19552"/>
              </p:ext>
            </p:extLst>
          </p:nvPr>
        </p:nvGraphicFramePr>
        <p:xfrm>
          <a:off x="80561" y="707135"/>
          <a:ext cx="6429095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36942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Positioning Voltmeters</a:t>
                      </a:r>
                      <a:r>
                        <a:rPr lang="en-AU" sz="2000" baseline="0" dirty="0" smtClean="0"/>
                        <a:t> and Ammeters in a circuit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6064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Ammeter – put in </a:t>
                      </a:r>
                      <a:r>
                        <a:rPr lang="en-AU" sz="2000" b="1" baseline="0" dirty="0" smtClean="0"/>
                        <a:t>series</a:t>
                      </a:r>
                      <a:r>
                        <a:rPr lang="en-AU" sz="2000" b="0" baseline="0" dirty="0" smtClean="0"/>
                        <a:t> with the component</a:t>
                      </a: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Voltmeter – put in </a:t>
                      </a:r>
                      <a:r>
                        <a:rPr lang="en-AU" sz="2000" b="1" baseline="0" dirty="0" smtClean="0"/>
                        <a:t>parallel</a:t>
                      </a:r>
                      <a:r>
                        <a:rPr lang="en-AU" sz="2000" b="0" baseline="0" dirty="0" smtClean="0"/>
                        <a:t> with the component</a:t>
                      </a:r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*Note – Ensure that Ammeters are on the same conducting pathway.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20830"/>
              </p:ext>
            </p:extLst>
          </p:nvPr>
        </p:nvGraphicFramePr>
        <p:xfrm>
          <a:off x="9514800" y="66459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or Volt</a:t>
                      </a:r>
                      <a:r>
                        <a:rPr lang="en-AU" baseline="0" dirty="0" smtClean="0"/>
                        <a:t>meter?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68682"/>
              </p:ext>
            </p:extLst>
          </p:nvPr>
        </p:nvGraphicFramePr>
        <p:xfrm>
          <a:off x="9514799" y="1155030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Voltmeter – in </a:t>
                      </a:r>
                      <a:r>
                        <a:rPr lang="en-AU" b="1" dirty="0" smtClean="0"/>
                        <a:t>parallel</a:t>
                      </a:r>
                      <a:r>
                        <a:rPr lang="en-AU" b="1" baseline="0" dirty="0" smtClean="0"/>
                        <a:t> </a:t>
                      </a:r>
                      <a:r>
                        <a:rPr lang="en-AU" b="0" baseline="0" dirty="0" smtClean="0"/>
                        <a:t>with the component.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2368" y="5594716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142014" y="6407358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89461"/>
              </p:ext>
            </p:extLst>
          </p:nvPr>
        </p:nvGraphicFramePr>
        <p:xfrm>
          <a:off x="9514799" y="4303049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 If globe A and B have the same resistance, do you think they current</a:t>
                      </a:r>
                      <a:r>
                        <a:rPr lang="en-AU" baseline="0" dirty="0" smtClean="0"/>
                        <a:t> through them would be the same or different?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3" y="3658331"/>
            <a:ext cx="192405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Alter the circuit diagram to include instruments to measure the current through globes A and B.</a:t>
            </a:r>
            <a:endParaRPr lang="en-A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17" y="5135150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7" y="5866783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607629" y="4117260"/>
            <a:ext cx="22453" cy="22495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94761" y="4501062"/>
            <a:ext cx="1293244" cy="61850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029691" y="5211920"/>
            <a:ext cx="10450" cy="115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691" y="4117260"/>
            <a:ext cx="0" cy="1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19552"/>
              </p:ext>
            </p:extLst>
          </p:nvPr>
        </p:nvGraphicFramePr>
        <p:xfrm>
          <a:off x="80561" y="707135"/>
          <a:ext cx="6429095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36942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Positioning Voltmeters</a:t>
                      </a:r>
                      <a:r>
                        <a:rPr lang="en-AU" sz="2000" baseline="0" dirty="0" smtClean="0"/>
                        <a:t> and Ammeters in a circuit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6064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Ammeter – put in </a:t>
                      </a:r>
                      <a:r>
                        <a:rPr lang="en-AU" sz="2000" b="1" baseline="0" dirty="0" smtClean="0"/>
                        <a:t>series</a:t>
                      </a:r>
                      <a:r>
                        <a:rPr lang="en-AU" sz="2000" b="0" baseline="0" dirty="0" smtClean="0"/>
                        <a:t> with the component</a:t>
                      </a: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Voltmeter – put in </a:t>
                      </a:r>
                      <a:r>
                        <a:rPr lang="en-AU" sz="2000" b="1" baseline="0" dirty="0" smtClean="0"/>
                        <a:t>parallel</a:t>
                      </a:r>
                      <a:r>
                        <a:rPr lang="en-AU" sz="2000" b="0" baseline="0" dirty="0" smtClean="0"/>
                        <a:t> with the component</a:t>
                      </a:r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*Note – Ensure that Ammeters are on the same conducting pathway.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20830"/>
              </p:ext>
            </p:extLst>
          </p:nvPr>
        </p:nvGraphicFramePr>
        <p:xfrm>
          <a:off x="9514800" y="66459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or Volt</a:t>
                      </a:r>
                      <a:r>
                        <a:rPr lang="en-AU" baseline="0" dirty="0" smtClean="0"/>
                        <a:t>meter?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8631"/>
              </p:ext>
            </p:extLst>
          </p:nvPr>
        </p:nvGraphicFramePr>
        <p:xfrm>
          <a:off x="9514799" y="1155030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– in</a:t>
                      </a:r>
                      <a:r>
                        <a:rPr lang="en-AU" baseline="0" dirty="0" smtClean="0"/>
                        <a:t> series</a:t>
                      </a:r>
                      <a:r>
                        <a:rPr lang="en-AU" b="1" baseline="0" dirty="0" smtClean="0"/>
                        <a:t> </a:t>
                      </a:r>
                      <a:r>
                        <a:rPr lang="en-AU" b="0" baseline="0" dirty="0" smtClean="0"/>
                        <a:t>with the component.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2368" y="5594716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142014" y="6407358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9233"/>
              </p:ext>
            </p:extLst>
          </p:nvPr>
        </p:nvGraphicFramePr>
        <p:xfrm>
          <a:off x="9514799" y="3551356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 If the resistance of globe B was higher than globe A, how would this affect</a:t>
                      </a:r>
                      <a:r>
                        <a:rPr lang="en-AU" baseline="0" dirty="0" smtClean="0"/>
                        <a:t> the reading on the ammeters?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3" y="2865959"/>
            <a:ext cx="8398328" cy="1526428"/>
          </a:xfrm>
        </p:spPr>
        <p:txBody>
          <a:bodyPr>
            <a:normAutofit/>
          </a:bodyPr>
          <a:lstStyle/>
          <a:p>
            <a:r>
              <a:rPr lang="en-AU" dirty="0" smtClean="0"/>
              <a:t>Draw an electrical circuit that shows a battery and a globe (globe A) in series with, 2 globes in parallel (globe B and C). DO NOT ERASE THE CIRCUIT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0806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872400"/>
            <a:ext cx="8006443" cy="139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Differentiate between </a:t>
            </a:r>
            <a:r>
              <a:rPr lang="en-AU" b="1" dirty="0" smtClean="0"/>
              <a:t>current</a:t>
            </a:r>
            <a:r>
              <a:rPr lang="en-AU" dirty="0" smtClean="0"/>
              <a:t> and </a:t>
            </a:r>
            <a:r>
              <a:rPr lang="en-AU" b="1" dirty="0" smtClean="0"/>
              <a:t>voltage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19843" y="4999559"/>
            <a:ext cx="8398328" cy="15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Add in an ammeter to measure the current through globe C, and a voltmeter to measure the voltage across globe A.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42142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39581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Download the “Voltage, Current, and Resistance” worksheet from connect.</a:t>
            </a:r>
          </a:p>
          <a:p>
            <a:r>
              <a:rPr lang="en-AU" dirty="0" smtClean="0"/>
              <a:t>Using pages 110-111 of the text book, complete questions …..</a:t>
            </a:r>
          </a:p>
          <a:p>
            <a:r>
              <a:rPr lang="en-AU" dirty="0" smtClean="0"/>
              <a:t>If you complete this, complete questions 1 and 2 on page 111 of the text book.</a:t>
            </a:r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56063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at the circuit diagram below, is this a series or parallel circuit? Justify your answer.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1520"/>
              </p:ext>
            </p:extLst>
          </p:nvPr>
        </p:nvGraphicFramePr>
        <p:xfrm>
          <a:off x="9514800" y="1791315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 might you find this kind of circuit? Explain why it is suited</a:t>
                      </a:r>
                      <a:r>
                        <a:rPr lang="en-AU" baseline="0" dirty="0" smtClean="0"/>
                        <a:t> to this location.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Series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side by side on the same </a:t>
            </a:r>
            <a:r>
              <a:rPr lang="en-US" b="1" dirty="0"/>
              <a:t>conducting pathway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A break in any part of the circuit effects all components in the circuit</a:t>
            </a:r>
            <a:r>
              <a:rPr lang="en-US" dirty="0" smtClean="0"/>
              <a:t>.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Parallel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on different </a:t>
            </a:r>
            <a:r>
              <a:rPr lang="en-US" b="1" dirty="0"/>
              <a:t>conducting pathways</a:t>
            </a:r>
            <a:r>
              <a:rPr lang="en-US" dirty="0"/>
              <a:t> on the same circuit</a:t>
            </a:r>
            <a:r>
              <a:rPr lang="en-US" dirty="0" smtClean="0"/>
              <a:t>.</a:t>
            </a:r>
          </a:p>
          <a:p>
            <a:pPr lvl="1"/>
            <a:r>
              <a:rPr lang="en-AU" dirty="0"/>
              <a:t>A break in one conducting pathway will still allow charge to flow through any other pathways.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07" y="3932464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Current, Voltage, and Resistance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Define the following terms in relation to electric circuits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Resistance</a:t>
            </a:r>
          </a:p>
          <a:p>
            <a:pPr lvl="1"/>
            <a:r>
              <a:rPr lang="en-US" dirty="0" smtClean="0"/>
              <a:t>Voltage</a:t>
            </a:r>
          </a:p>
          <a:p>
            <a:r>
              <a:rPr lang="en-US" dirty="0" smtClean="0"/>
              <a:t>Draw voltmeters and ammeters into circuit diagrams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199" y="3128878"/>
            <a:ext cx="6131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Batteries come in all different shapes and sized.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are these batteries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Where might you find different ones and 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67" y="2857111"/>
            <a:ext cx="330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81462"/>
              </p:ext>
            </p:extLst>
          </p:nvPr>
        </p:nvGraphicFramePr>
        <p:xfrm>
          <a:off x="9514800" y="62957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Define electric</a:t>
                      </a:r>
                      <a:r>
                        <a:rPr lang="en-AU" baseline="0" dirty="0" smtClean="0"/>
                        <a:t>al current.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80289"/>
              </p:ext>
            </p:extLst>
          </p:nvPr>
        </p:nvGraphicFramePr>
        <p:xfrm>
          <a:off x="9514800" y="1175426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</a:t>
                      </a:r>
                      <a:r>
                        <a:rPr lang="en-AU" baseline="0" dirty="0" smtClean="0"/>
                        <a:t> your whiteboards write the unit of measurement, and symbol of current.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Electrical Current</a:t>
            </a:r>
          </a:p>
          <a:p>
            <a:r>
              <a:rPr lang="en-US" dirty="0" smtClean="0"/>
              <a:t>The rate of flow of </a:t>
            </a:r>
            <a:r>
              <a:rPr lang="en-US" b="1" dirty="0" smtClean="0"/>
              <a:t>electric</a:t>
            </a:r>
            <a:r>
              <a:rPr lang="en-US" dirty="0" smtClean="0"/>
              <a:t> </a:t>
            </a:r>
            <a:r>
              <a:rPr lang="en-US" b="1" dirty="0" smtClean="0"/>
              <a:t>charge</a:t>
            </a:r>
            <a:r>
              <a:rPr lang="en-US" dirty="0" smtClean="0"/>
              <a:t> past a point.</a:t>
            </a:r>
          </a:p>
          <a:p>
            <a:r>
              <a:rPr lang="en-AU" dirty="0" smtClean="0"/>
              <a:t>Measured by counting the number of electrons passing a point of a circuit each second.</a:t>
            </a:r>
          </a:p>
          <a:p>
            <a:r>
              <a:rPr lang="en-AU" dirty="0" smtClean="0"/>
              <a:t>Unit of measurement</a:t>
            </a:r>
          </a:p>
          <a:p>
            <a:pPr lvl="1"/>
            <a:r>
              <a:rPr lang="en-AU" dirty="0" smtClean="0"/>
              <a:t>Amperes</a:t>
            </a:r>
          </a:p>
          <a:p>
            <a:pPr lvl="1"/>
            <a:r>
              <a:rPr lang="en-AU" dirty="0" smtClean="0"/>
              <a:t>Symbol – A</a:t>
            </a:r>
          </a:p>
          <a:p>
            <a:r>
              <a:rPr lang="en-AU" dirty="0" smtClean="0"/>
              <a:t>Measured using an ammeter</a:t>
            </a:r>
          </a:p>
          <a:p>
            <a:pPr lvl="1"/>
            <a:r>
              <a:rPr lang="en-AU" dirty="0" smtClean="0"/>
              <a:t>Must be connected in</a:t>
            </a:r>
            <a:r>
              <a:rPr lang="en-AU" b="1" dirty="0" smtClean="0"/>
              <a:t> series </a:t>
            </a:r>
            <a:r>
              <a:rPr lang="en-AU" dirty="0" smtClean="0"/>
              <a:t>in order to measure the current through an area of a circuit.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7460"/>
              </p:ext>
            </p:extLst>
          </p:nvPr>
        </p:nvGraphicFramePr>
        <p:xfrm>
          <a:off x="9514800" y="5044831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Electric Charge</a:t>
                      </a:r>
                      <a:r>
                        <a:rPr lang="en-AU" baseline="0" dirty="0" smtClean="0"/>
                        <a:t>: </a:t>
                      </a:r>
                      <a:r>
                        <a:rPr lang="en-AU" b="0" baseline="0" dirty="0" smtClean="0"/>
                        <a:t>charged particles, in a circuit this is usually negative electrons.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04618"/>
              </p:ext>
            </p:extLst>
          </p:nvPr>
        </p:nvGraphicFramePr>
        <p:xfrm>
          <a:off x="9514800" y="2972968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 at the picture: Explain</a:t>
                      </a:r>
                      <a:r>
                        <a:rPr lang="en-AU" baseline="0" dirty="0" smtClean="0"/>
                        <a:t> how you know the red side has a larger current than the blue side.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1" y="2731095"/>
            <a:ext cx="3666541" cy="15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2421"/>
              </p:ext>
            </p:extLst>
          </p:nvPr>
        </p:nvGraphicFramePr>
        <p:xfrm>
          <a:off x="9514800" y="6295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</a:t>
                      </a:r>
                      <a:r>
                        <a:rPr lang="en-AU" baseline="0" dirty="0" smtClean="0"/>
                        <a:t> why</a:t>
                      </a:r>
                      <a:r>
                        <a:rPr lang="en-AU" dirty="0" smtClean="0"/>
                        <a:t> do electrons</a:t>
                      </a:r>
                      <a:r>
                        <a:rPr lang="en-AU" baseline="0" dirty="0" smtClean="0"/>
                        <a:t> either side of a globe have different levels of potential energy.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76283"/>
              </p:ext>
            </p:extLst>
          </p:nvPr>
        </p:nvGraphicFramePr>
        <p:xfrm>
          <a:off x="9514800" y="1791315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role</a:t>
                      </a:r>
                      <a:r>
                        <a:rPr lang="en-AU" baseline="0" dirty="0" smtClean="0"/>
                        <a:t> does a battery play in a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Voltage</a:t>
            </a:r>
          </a:p>
          <a:p>
            <a:r>
              <a:rPr lang="en-US" dirty="0" smtClean="0"/>
              <a:t>A globe transforms potential energy into other forms of energy e.g. light.</a:t>
            </a:r>
          </a:p>
          <a:p>
            <a:r>
              <a:rPr lang="en-US" dirty="0" smtClean="0"/>
              <a:t>Electrons have different amounts of energy before, and after the globe.</a:t>
            </a:r>
          </a:p>
          <a:p>
            <a:r>
              <a:rPr lang="en-US" dirty="0" smtClean="0"/>
              <a:t>This difference </a:t>
            </a:r>
            <a:r>
              <a:rPr lang="en-US" dirty="0"/>
              <a:t>in potential energy </a:t>
            </a:r>
            <a:r>
              <a:rPr lang="en-US" dirty="0" smtClean="0"/>
              <a:t>across the globe is called the </a:t>
            </a:r>
            <a:r>
              <a:rPr lang="en-US" b="1" dirty="0" smtClean="0"/>
              <a:t>voltage</a:t>
            </a:r>
            <a:r>
              <a:rPr lang="en-US" dirty="0" smtClean="0"/>
              <a:t> or </a:t>
            </a:r>
            <a:r>
              <a:rPr lang="en-US" b="1" dirty="0" smtClean="0"/>
              <a:t>potential difference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battery (or power pack) restores energy to the electrons as they travel around the circuit.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00661"/>
              </p:ext>
            </p:extLst>
          </p:nvPr>
        </p:nvGraphicFramePr>
        <p:xfrm>
          <a:off x="9469922" y="4792390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Potential difference</a:t>
                      </a:r>
                      <a:r>
                        <a:rPr lang="en-AU" baseline="0" dirty="0" smtClean="0"/>
                        <a:t>: </a:t>
                      </a:r>
                      <a:r>
                        <a:rPr lang="en-AU" b="0" baseline="0" dirty="0" smtClean="0"/>
                        <a:t>difference in electrical potential energy carried by electrons at different points in a circuit.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09519"/>
              </p:ext>
            </p:extLst>
          </p:nvPr>
        </p:nvGraphicFramePr>
        <p:xfrm>
          <a:off x="9514800" y="2972222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When a battery goes flat, why does your torch light not come on?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85216"/>
              </p:ext>
            </p:extLst>
          </p:nvPr>
        </p:nvGraphicFramePr>
        <p:xfrm>
          <a:off x="9408214" y="6295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</a:t>
                      </a:r>
                      <a:r>
                        <a:rPr lang="en-AU" baseline="0" dirty="0" smtClean="0"/>
                        <a:t> your whiteboards write the unit of measurement and symbol for Voltage.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95465"/>
              </p:ext>
            </p:extLst>
          </p:nvPr>
        </p:nvGraphicFramePr>
        <p:xfrm>
          <a:off x="9408214" y="1791315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-pair-share: The voltmeter will tell us the voltage through the globe. What is voltage a measurement of?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Voltage</a:t>
            </a:r>
          </a:p>
          <a:p>
            <a:r>
              <a:rPr lang="en-US" dirty="0" smtClean="0"/>
              <a:t>Measured in volts</a:t>
            </a:r>
          </a:p>
          <a:p>
            <a:r>
              <a:rPr lang="en-US" dirty="0" smtClean="0"/>
              <a:t>Symbol – V</a:t>
            </a:r>
          </a:p>
          <a:p>
            <a:r>
              <a:rPr lang="en-US" dirty="0" smtClean="0"/>
              <a:t>Measured using a voltmeter</a:t>
            </a:r>
          </a:p>
          <a:p>
            <a:r>
              <a:rPr lang="en-US" dirty="0" smtClean="0"/>
              <a:t>Voltmeters are installed in </a:t>
            </a:r>
            <a:r>
              <a:rPr lang="en-US" b="1" dirty="0" smtClean="0"/>
              <a:t>parallel</a:t>
            </a:r>
            <a:r>
              <a:rPr lang="en-US" dirty="0" smtClean="0"/>
              <a:t> across 2 points of the circuit.</a:t>
            </a:r>
          </a:p>
          <a:p>
            <a:pPr lvl="1"/>
            <a:r>
              <a:rPr lang="en-US" dirty="0" smtClean="0"/>
              <a:t>This shows the difference in potential energy from one point, to the next.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70583"/>
              </p:ext>
            </p:extLst>
          </p:nvPr>
        </p:nvGraphicFramePr>
        <p:xfrm>
          <a:off x="9514800" y="5044831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Parallel</a:t>
                      </a:r>
                      <a:r>
                        <a:rPr lang="en-AU" baseline="0" dirty="0" smtClean="0"/>
                        <a:t>: </a:t>
                      </a:r>
                      <a:r>
                        <a:rPr lang="en-AU" b="0" baseline="0" dirty="0" smtClean="0"/>
                        <a:t>Connected across the component on a different conducting pathway.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www.aplusphysics.com/courses/honors/circuits/images/Volt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24" y="4350880"/>
            <a:ext cx="2636338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88821"/>
              </p:ext>
            </p:extLst>
          </p:nvPr>
        </p:nvGraphicFramePr>
        <p:xfrm>
          <a:off x="9514800" y="3023026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</a:t>
                      </a:r>
                      <a:r>
                        <a:rPr lang="en-AU" baseline="0" dirty="0" smtClean="0"/>
                        <a:t> your whiteboards, write the unit of measurement and symbol for resistance.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01391"/>
              </p:ext>
            </p:extLst>
          </p:nvPr>
        </p:nvGraphicFramePr>
        <p:xfrm>
          <a:off x="9514800" y="130603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resistance effects the current in a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4" y="771277"/>
            <a:ext cx="7565570" cy="5725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Resistance</a:t>
            </a:r>
          </a:p>
          <a:p>
            <a:r>
              <a:rPr lang="en-US" dirty="0" smtClean="0"/>
              <a:t>A measurement of how difficult it is for charged particles (electrons) to move through it.</a:t>
            </a:r>
          </a:p>
          <a:p>
            <a:r>
              <a:rPr lang="en-US" dirty="0" smtClean="0"/>
              <a:t>Most wires are made of good conductors and therefore have low resistance.</a:t>
            </a:r>
          </a:p>
          <a:p>
            <a:r>
              <a:rPr lang="en-US" dirty="0" smtClean="0"/>
              <a:t>Measured in </a:t>
            </a:r>
            <a:r>
              <a:rPr lang="en-US" b="1" dirty="0" smtClean="0"/>
              <a:t>ohms</a:t>
            </a:r>
          </a:p>
          <a:p>
            <a:r>
              <a:rPr lang="en-US" dirty="0" smtClean="0"/>
              <a:t>Symbol - </a:t>
            </a:r>
            <a:r>
              <a:rPr lang="el-GR" dirty="0" smtClean="0"/>
              <a:t>Ω</a:t>
            </a:r>
            <a:endParaRPr lang="en-AU" dirty="0" smtClean="0"/>
          </a:p>
          <a:p>
            <a:r>
              <a:rPr lang="en-AU" dirty="0" smtClean="0"/>
              <a:t>The resistance of a circuit can determine the current.</a:t>
            </a:r>
          </a:p>
          <a:p>
            <a:r>
              <a:rPr lang="en-AU" dirty="0" smtClean="0"/>
              <a:t>Resistors are devices that deliberately have high resistance in order to reduce the size of the current in a circuit.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14190"/>
              </p:ext>
            </p:extLst>
          </p:nvPr>
        </p:nvGraphicFramePr>
        <p:xfrm>
          <a:off x="9514800" y="5044831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Ohms</a:t>
                      </a:r>
                      <a:r>
                        <a:rPr lang="en-AU" baseline="0" dirty="0" smtClean="0"/>
                        <a:t>: </a:t>
                      </a:r>
                      <a:r>
                        <a:rPr lang="en-AU" b="0" baseline="0" dirty="0" smtClean="0"/>
                        <a:t>The unit of measurement of resistance.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11506"/>
              </p:ext>
            </p:extLst>
          </p:nvPr>
        </p:nvGraphicFramePr>
        <p:xfrm>
          <a:off x="9514800" y="1649488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the role of a resistor in a circuit?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17" y="3628407"/>
            <a:ext cx="19240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42" y="3637932"/>
            <a:ext cx="1971675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Alter the circuit diagram below to include an ammeter to measure the current through globe A.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4887"/>
              </p:ext>
            </p:extLst>
          </p:nvPr>
        </p:nvGraphicFramePr>
        <p:xfrm>
          <a:off x="80561" y="707135"/>
          <a:ext cx="6429095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36942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Positioning Voltmeters</a:t>
                      </a:r>
                      <a:r>
                        <a:rPr lang="en-AU" sz="2000" baseline="0" dirty="0" smtClean="0"/>
                        <a:t> and Ammeters in a circuit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6064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Ammeter – put in </a:t>
                      </a:r>
                      <a:r>
                        <a:rPr lang="en-AU" sz="2000" b="1" baseline="0" dirty="0" smtClean="0"/>
                        <a:t>series</a:t>
                      </a:r>
                      <a:r>
                        <a:rPr lang="en-AU" sz="2000" b="0" baseline="0" dirty="0" smtClean="0"/>
                        <a:t> with the component</a:t>
                      </a: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Voltmeter – put in </a:t>
                      </a:r>
                      <a:r>
                        <a:rPr lang="en-AU" sz="2000" b="1" baseline="0" dirty="0" smtClean="0"/>
                        <a:t>parallel</a:t>
                      </a:r>
                      <a:r>
                        <a:rPr lang="en-AU" sz="2000" b="0" baseline="0" dirty="0" smtClean="0"/>
                        <a:t> with the component</a:t>
                      </a:r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*Note – Ensure that Ammeters are on the same conducting pathway.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32808"/>
              </p:ext>
            </p:extLst>
          </p:nvPr>
        </p:nvGraphicFramePr>
        <p:xfrm>
          <a:off x="9514800" y="66459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or Volt</a:t>
                      </a:r>
                      <a:r>
                        <a:rPr lang="en-AU" baseline="0" dirty="0" smtClean="0"/>
                        <a:t>meter?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38469"/>
              </p:ext>
            </p:extLst>
          </p:nvPr>
        </p:nvGraphicFramePr>
        <p:xfrm>
          <a:off x="9514799" y="1155030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Ammeter – in </a:t>
                      </a:r>
                      <a:r>
                        <a:rPr lang="en-AU" b="1" dirty="0" smtClean="0"/>
                        <a:t>series</a:t>
                      </a:r>
                      <a:r>
                        <a:rPr lang="en-AU" b="1" baseline="0" dirty="0" smtClean="0"/>
                        <a:t> </a:t>
                      </a:r>
                      <a:r>
                        <a:rPr lang="en-AU" b="0" baseline="0" dirty="0" smtClean="0"/>
                        <a:t>with the component.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17" y="5810888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842" y="5810889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761514" y="4104657"/>
            <a:ext cx="70757" cy="22062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88517" y="6291857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6571" y="4104657"/>
            <a:ext cx="114300" cy="2206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13592" y="4092752"/>
            <a:ext cx="405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00494"/>
              </p:ext>
            </p:extLst>
          </p:nvPr>
        </p:nvGraphicFramePr>
        <p:xfrm>
          <a:off x="9514799" y="4272642"/>
          <a:ext cx="260596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Given</a:t>
                      </a:r>
                      <a:r>
                        <a:rPr lang="en-AU" baseline="0" dirty="0" smtClean="0"/>
                        <a:t> A and B are both on the same conducting pathway, do you think you would need a second ammeter to measure the current through globe B?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31277" y="6417868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5201607" y="6380683"/>
            <a:ext cx="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1193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Current, Voltage, and Resistance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janelle.lagrange@gmail.com</cp:lastModifiedBy>
  <cp:revision>101</cp:revision>
  <dcterms:created xsi:type="dcterms:W3CDTF">2018-02-20T13:07:19Z</dcterms:created>
  <dcterms:modified xsi:type="dcterms:W3CDTF">2019-09-10T01:07:20Z</dcterms:modified>
</cp:coreProperties>
</file>