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9" r:id="rId22"/>
    <p:sldId id="270" r:id="rId23"/>
    <p:sldId id="271" r:id="rId24"/>
    <p:sldId id="272" r:id="rId25"/>
    <p:sldId id="273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698E-4914-4F1F-9D10-662400562C7A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48D7-DB60-491A-A126-27C96A9D89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171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698E-4914-4F1F-9D10-662400562C7A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48D7-DB60-491A-A126-27C96A9D89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11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698E-4914-4F1F-9D10-662400562C7A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48D7-DB60-491A-A126-27C96A9D89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32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698E-4914-4F1F-9D10-662400562C7A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48D7-DB60-491A-A126-27C96A9D89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549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698E-4914-4F1F-9D10-662400562C7A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48D7-DB60-491A-A126-27C96A9D89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7868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698E-4914-4F1F-9D10-662400562C7A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48D7-DB60-491A-A126-27C96A9D89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71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698E-4914-4F1F-9D10-662400562C7A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48D7-DB60-491A-A126-27C96A9D89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94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698E-4914-4F1F-9D10-662400562C7A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48D7-DB60-491A-A126-27C96A9D89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80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698E-4914-4F1F-9D10-662400562C7A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48D7-DB60-491A-A126-27C96A9D89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187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698E-4914-4F1F-9D10-662400562C7A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48D7-DB60-491A-A126-27C96A9D89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768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C698E-4914-4F1F-9D10-662400562C7A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E48D7-DB60-491A-A126-27C96A9D89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87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C698E-4914-4F1F-9D10-662400562C7A}" type="datetimeFigureOut">
              <a:rPr lang="en-AU" smtClean="0"/>
              <a:t>3/04/2021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E48D7-DB60-491A-A126-27C96A9D89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16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PJU6OwexI3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Basis of Homeostasis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647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524639"/>
            <a:ext cx="11099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Homeostasis is what helps us to maintain our internal body temperature!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instance,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hot day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threaten to heat you up, while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cold day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tries to cool you down. If you did not have homeostasis, your body temperature would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fluctuate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over the place as the weather changed!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Instead, your body works to keep its internal temperature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same,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even when it is hot or cold out.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89027707.847611g/1489027708735-80340418771668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40132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06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456337"/>
            <a:ext cx="11087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So, what does the body actually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do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maintain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homeostasis?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Well, there are lots of things the body can do, and it will use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different methods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depending on how its internal environment is being changed.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85308806.629791g/1485308812990-344506726901102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34798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28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430937"/>
            <a:ext cx="11480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when you are too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hot,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body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sweats.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the sweat evaporates, it takes heat from your body and cools you down. Similarly, when you are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cold,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shiver.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shivering produces heat that warms you up.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German/1448250316.074261g/1448250330859-351360261654183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89312"/>
            <a:ext cx="3800475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281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353536"/>
            <a:ext cx="112395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body fights to keep its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internal environment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same,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even when the 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external environment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acting to change it.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process is called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homeostasis.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8948341.1171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25850" y="3408362"/>
            <a:ext cx="5556250" cy="30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7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254000"/>
            <a:ext cx="10393363" cy="648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70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95274"/>
            <a:ext cx="9844088" cy="63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23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537" y="165100"/>
            <a:ext cx="7573963" cy="681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6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588962"/>
            <a:ext cx="10331450" cy="57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22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9" y="447674"/>
            <a:ext cx="11122755" cy="586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85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649287"/>
            <a:ext cx="11163370" cy="59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2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24" y="312737"/>
            <a:ext cx="10488743" cy="3929063"/>
          </a:xfrm>
          <a:prstGeom prst="rect">
            <a:avLst/>
          </a:prstGeom>
        </p:spPr>
      </p:pic>
      <p:pic>
        <p:nvPicPr>
          <p:cNvPr id="3" name="1509507793.16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02100" y="4152900"/>
            <a:ext cx="36068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422274"/>
            <a:ext cx="10789199" cy="57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07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0300" y="481737"/>
            <a:ext cx="10287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Why does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homeostasis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matter?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get that the body maintains a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stable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internal environment.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why does it do this? Why not just let the internal environment change with the external environment?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5237305.660791g/1455237306804-343838727408157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34036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622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394038"/>
            <a:ext cx="1168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Homeostasis is very important for our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health.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our bodies work best under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certain conditions.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Our body temperature, blood pressure, water concentration and other factors need to be within </a:t>
            </a:r>
            <a:r>
              <a:rPr lang="en-AU" sz="28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certain ranges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us to function properly. If they fall outside these ranges, we can get very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sick,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even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die!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German/1480638766.479291g/1480638779003-279282704184714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28956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572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109141"/>
            <a:ext cx="11569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Maintaining a constant internal body temperature is very important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look at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temperature.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healthy body 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 human is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36.5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37.5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Any lower or higher and we can start having problems.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why people can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falling into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cold water.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water is too cold for the body to be able to maintain a stable internal temperature, and the person's body temperature starts to drop. This gives them a condition called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hypothermia,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makes them very sick or kill them.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62164914.107121g/1462164914987-278181106872335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40386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346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622638"/>
            <a:ext cx="1145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 homeostasis only important for humans? The answer is no!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Homeostasis is important for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all living organisms.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includes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animals, plants, fungi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even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bacteria!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living organisms need to control their internal environment in order to stay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healthy.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8544.2708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97300" y="3341211"/>
            <a:ext cx="5105400" cy="296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6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734536"/>
            <a:ext cx="114681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Homeostasis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important because it keeps us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healthy.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isn’t just important for us; it is important for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all living organisms!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German/1475536231.788321g/1475536238005-215383901904922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3246437"/>
            <a:ext cx="38100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851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0"/>
            <a:ext cx="7353300" cy="673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57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765174"/>
            <a:ext cx="10935726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6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352424"/>
            <a:ext cx="11812687" cy="579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30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571500"/>
            <a:ext cx="1147803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4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15940"/>
            <a:ext cx="75565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Homeostasis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go out on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winter day,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might shiver from the cool air, and find your skin becomes cold to the touch.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if you took a thermometer and measured your internal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body temperature,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would find it has stayed a toasty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37∘C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Your body has stayed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warm,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despite the cold!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thanks to a process called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homeostasis,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the focus of this lesson.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Maths/1486947664.194781g/1486947667227-71063428639025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475" y="2160507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686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62" y="311150"/>
            <a:ext cx="10844356" cy="602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0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JU6OwexI3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4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345639"/>
            <a:ext cx="111633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is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homeostasis?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Well, we can learn a lot about it by looking at the Greek words it is derived from. </a:t>
            </a:r>
            <a:r>
              <a:rPr lang="en-AU" sz="2800" b="1" i="0" dirty="0" err="1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Homeo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similar,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stasis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stable.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So, homeostasis is about keeping things similar or stable.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other words, it is all about preventing or </a:t>
            </a:r>
            <a:r>
              <a:rPr lang="en-AU" sz="28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fighting against change!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Maths/1385337200552-1010498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108" y="3708399"/>
            <a:ext cx="1771542" cy="295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4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964337"/>
            <a:ext cx="1069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internal environment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biology, a living organism keeps their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internal environment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stable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homeostasis.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wait, what do we mean by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internal environment?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84873292.533871g/1484873304868-191015353124833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4013200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56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67300" y="525840"/>
            <a:ext cx="6438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internal environment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anything having to do with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inside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body!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Important factors that shape the internal environment include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body temperature,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ion concentrations,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water content,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blood glucose levels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(the concentration of sugar in the blood).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Through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homeostasis,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body works to keep these factors the same, so that the internal environment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does not change.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8517949.349231g/1458517960057-119045743459322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1067663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34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1025436"/>
            <a:ext cx="11493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Ok, so </a:t>
            </a:r>
            <a:r>
              <a:rPr lang="en-AU" sz="2400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homeostasis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how our body stops its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internal environment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changing.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why would our internal environment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change?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06995141.571081f/1506995145975-281837358556457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183" y="3708400"/>
            <a:ext cx="4792133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26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307539"/>
            <a:ext cx="11290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are constantly being influenced by our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external environment.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external environment is everything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around you,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the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room, the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humidity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air and the availability of resources, like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food.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external environment is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constantly changing,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these changes can affect our bodies.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German/1476415107.62581g/1476415116676-31711463176732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3805237"/>
            <a:ext cx="4762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82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82</Words>
  <Application>Microsoft Office PowerPoint</Application>
  <PresentationFormat>Widescreen</PresentationFormat>
  <Paragraphs>62</Paragraphs>
  <Slides>30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KaTeX_Main</vt:lpstr>
      <vt:lpstr>Office Theme</vt:lpstr>
      <vt:lpstr>Basis of Homeostasis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of Homeostasis</dc:title>
  <dc:creator>Joseph D'cruz</dc:creator>
  <cp:lastModifiedBy>Joseph D'cruz</cp:lastModifiedBy>
  <cp:revision>2</cp:revision>
  <dcterms:created xsi:type="dcterms:W3CDTF">2020-06-27T04:48:03Z</dcterms:created>
  <dcterms:modified xsi:type="dcterms:W3CDTF">2021-04-03T07:46:23Z</dcterms:modified>
</cp:coreProperties>
</file>