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B82-B04F-46B9-85CD-2BA6CE6BA9FF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FF84-32B2-4111-BEE2-E05C13C0E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91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B82-B04F-46B9-85CD-2BA6CE6BA9FF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FF84-32B2-4111-BEE2-E05C13C0E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039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B82-B04F-46B9-85CD-2BA6CE6BA9FF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FF84-32B2-4111-BEE2-E05C13C0E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06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B82-B04F-46B9-85CD-2BA6CE6BA9FF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FF84-32B2-4111-BEE2-E05C13C0E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24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B82-B04F-46B9-85CD-2BA6CE6BA9FF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FF84-32B2-4111-BEE2-E05C13C0E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29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B82-B04F-46B9-85CD-2BA6CE6BA9FF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FF84-32B2-4111-BEE2-E05C13C0E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474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B82-B04F-46B9-85CD-2BA6CE6BA9FF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FF84-32B2-4111-BEE2-E05C13C0E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52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B82-B04F-46B9-85CD-2BA6CE6BA9FF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FF84-32B2-4111-BEE2-E05C13C0E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927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B82-B04F-46B9-85CD-2BA6CE6BA9FF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FF84-32B2-4111-BEE2-E05C13C0E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309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B82-B04F-46B9-85CD-2BA6CE6BA9FF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FF84-32B2-4111-BEE2-E05C13C0E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88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AB82-B04F-46B9-85CD-2BA6CE6BA9FF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FF84-32B2-4111-BEE2-E05C13C0E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41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9AB82-B04F-46B9-85CD-2BA6CE6BA9FF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9FF84-32B2-4111-BEE2-E05C13C0EF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6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Fungal Diseases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3931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285749"/>
            <a:ext cx="9409113" cy="636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0"/>
            <a:ext cx="9144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0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62" y="155574"/>
            <a:ext cx="8072438" cy="65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3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12" y="256710"/>
            <a:ext cx="8447088" cy="660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75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438150"/>
            <a:ext cx="10838962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4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2" y="630237"/>
            <a:ext cx="11724758" cy="417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40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" y="103138"/>
            <a:ext cx="11887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Fungal diseases that affect humans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 all </a:t>
            </a:r>
            <a:r>
              <a:rPr lang="en-AU" sz="28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fungi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cause </a:t>
            </a:r>
            <a:r>
              <a:rPr lang="en-AU" sz="28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disease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humans! Only a couple hundred are known to cause disease humans.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take a look at some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fungal diseases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affect humans!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90662142.714761g/1490662144410-3648374874845674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3325812"/>
            <a:ext cx="457200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475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00" y="266343"/>
            <a:ext cx="82931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Athlete's foot I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Athlete's foot,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also known as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Tinea </a:t>
            </a:r>
            <a:r>
              <a:rPr lang="en-AU" sz="2400" b="0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pedis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is a common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fungal infection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affects the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feet.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commonly associated with sports and athletes because the fungus grows well in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warm, moist environments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such as in sports shoes, socks and sweaty feet.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caused by the fungus </a:t>
            </a:r>
            <a:r>
              <a:rPr lang="en-AU" sz="2400" b="0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Trichophyton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results in</a:t>
            </a:r>
            <a:r>
              <a:rPr lang="en-AU" sz="2400" b="0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itching, blistering and redness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skin between the toes.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Athlete's foot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very common and contagious! It can be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 spread from person to person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through contaminated floors and shoes.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515448572.737841g/1515448578190-1446000473272323-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739" y="2349499"/>
            <a:ext cx="3567261" cy="237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14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94200" y="97641"/>
            <a:ext cx="7620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Athlete's foot II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Common symptoms of athlete's foot include </a:t>
            </a:r>
            <a:r>
              <a:rPr lang="en-AU" sz="28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redness or blisters,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peeling or cracking of skin, and </a:t>
            </a:r>
            <a:r>
              <a:rPr lang="en-AU" sz="28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itching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infected area.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Athlete's foot is often </a:t>
            </a:r>
            <a:r>
              <a:rPr lang="en-AU" sz="2800" b="1" i="0" dirty="0" smtClean="0">
                <a:solidFill>
                  <a:srgbClr val="AB37C8"/>
                </a:solidFill>
                <a:effectLst/>
                <a:latin typeface="Arial" panose="020B0604020202020204" pitchFamily="34" charset="0"/>
              </a:rPr>
              <a:t>treated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en-AU" sz="2800" b="0" i="0" dirty="0" smtClean="0">
                <a:solidFill>
                  <a:srgbClr val="AB37C8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AB37C8"/>
                </a:solidFill>
                <a:effectLst/>
                <a:latin typeface="Arial" panose="020B0604020202020204" pitchFamily="34" charset="0"/>
              </a:rPr>
              <a:t>topical antifungal ointments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feet will also need to be kept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dry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help kill the fungus.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good way to prevent getting athlete's foot is to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keep your feet clean and dry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give them plenty of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air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breathe.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515448627.45771g/1515448629887-1446000473272323-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1" y="1752599"/>
            <a:ext cx="4233594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340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" y="147241"/>
            <a:ext cx="11925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Ringworm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Ringworm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Tinea </a:t>
            </a:r>
            <a:r>
              <a:rPr lang="en-AU" sz="2400" b="0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corporis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skin infection caused by fungus that lives on dead tissues, such as the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skin, hair and nails.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Ringworm also causes athlete's foot, however, when it appears anywhere else on the body, the infection is just called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ringworm.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Ringworm is easy to notice because of its characteristic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itchy, ring-shape patch.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Usually antifungal creams or ointments are used to </a:t>
            </a:r>
            <a:r>
              <a:rPr lang="en-AU" sz="2400" b="1" i="0" dirty="0" smtClean="0">
                <a:solidFill>
                  <a:srgbClr val="AB37C8"/>
                </a:solidFill>
                <a:effectLst/>
                <a:latin typeface="Arial" panose="020B0604020202020204" pitchFamily="34" charset="0"/>
              </a:rPr>
              <a:t>treat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ringworm. Keeping the skin clean and dry can also help to avoid getting infection.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504746148.951791g/1504746152473-273750603048908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457" y="4051300"/>
            <a:ext cx="293673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7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403224"/>
            <a:ext cx="9117968" cy="3178175"/>
          </a:xfrm>
          <a:prstGeom prst="rect">
            <a:avLst/>
          </a:prstGeom>
        </p:spPr>
      </p:pic>
      <p:pic>
        <p:nvPicPr>
          <p:cNvPr id="1026" name="Picture 2" descr="https://www.educationperfect.com/media/content/German/1458699873.046611g/1458699885460-692070772705102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3400424"/>
            <a:ext cx="3800475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795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742940"/>
            <a:ext cx="73025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Thrush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Thrush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is an infection caused by types 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fungal yeast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called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Candida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Yeast infections can develop in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warm, moist parts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your body such as the</a:t>
            </a:r>
            <a:r>
              <a:rPr lang="en-AU" sz="2400" b="0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vagina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(in females),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mouth and skin.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010101"/>
                </a:solidFill>
                <a:effectLst/>
                <a:latin typeface="Arial" panose="020B0604020202020204" pitchFamily="34" charset="0"/>
              </a:rPr>
              <a:t>This fungal disease is usually a result of an overgrowth of the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Candida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fungus. It is often treated by using anti-fungal creams, or tablets, although more complicated infections may require a different treatment method.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515448664.854861g/1515448669244-1446000473272323-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538" y="1901820"/>
            <a:ext cx="3861412" cy="257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712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62" y="277812"/>
            <a:ext cx="9875838" cy="647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71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0"/>
            <a:ext cx="7848600" cy="665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77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09537"/>
            <a:ext cx="8293100" cy="656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21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44501"/>
            <a:ext cx="8058150" cy="681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96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62" y="0"/>
            <a:ext cx="9037638" cy="716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6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682624"/>
            <a:ext cx="11117138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2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34139"/>
            <a:ext cx="11264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Fungi I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Fungi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(the plural 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fungus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are found almost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everywhere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Earth.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land, in the water, in the air, and even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plants and animals!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come in all different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shapes,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sizes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colours!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Although there are millions of different fungi, only a couple hundred are known to cause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disease in humans.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Images/Content/Science/1379301293355-904544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7" y="4073951"/>
            <a:ext cx="3730625" cy="278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7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162342"/>
            <a:ext cx="72771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Fungi II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Fungi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living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eukaryotic organisms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(meaning that they contain a nucleus - just like plant and animal cells). There are many types of fungi, such as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mushrooms, yeast and mould!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Unlike plants, which obtain nutrients from photosynthesis and animals, which get nutrients from eating, fungi do not do any of these things! Instead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fungi get their nutrients from dead matter.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why you can often see mushrooms growing on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dead wood,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mould growing on old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out of date bread!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8703905.662641g/1458703913767-1875441051697051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5" y="22352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9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0400" y="1336239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Fungi III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Fungi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feed on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dead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dying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plant and animal material, like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fallen trees or dead leaves.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break this material down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stop it from piling up!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fungi break down dead material, it is called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decomposition.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99380776.022221g/1499380784058-375124552056565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2431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84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473839"/>
            <a:ext cx="11315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Fungi IV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Fungi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extremely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diverse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widespread!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are able to grow in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dense forests,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inside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cold refrigerators,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even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between people’s toes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(where they feed on dead skin and sweat!).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most fungi prefer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warm,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moist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conditions like forests.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Geography/1424922547.755911g/1424922561209-113757822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995" y="3520827"/>
            <a:ext cx="2222279" cy="296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69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195640"/>
            <a:ext cx="12166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Fungi Reproduction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Fungi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reproduce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producing spores. These are often carried through the air by the wind or on other organisms. The huge number of spores released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increases the likelihood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landing in an environment that will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support growth.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 spore lands in an environment when the conditions are suitable for growth, then the spore can germinate (grow) to produce a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new fungus.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35887459.933171g/1435887456732-118500311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3318977"/>
            <a:ext cx="4600575" cy="337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19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166283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Fungal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spores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 also land on the body and then grow, which can cause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fungal infections in humans.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Usually people who have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weak immune systems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those who are taking certain medications (like antibiotics) have a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higher risk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getting fungal infections.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337.32491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946900" y="1873250"/>
            <a:ext cx="47752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6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2" y="580365"/>
            <a:ext cx="10447338" cy="627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9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</Words>
  <Application>Microsoft Office PowerPoint</Application>
  <PresentationFormat>Widescreen</PresentationFormat>
  <Paragraphs>68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Fungal Diseases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Fungal Diseases</dc:title>
  <dc:creator>Joseph D'cruz</dc:creator>
  <cp:lastModifiedBy>Joseph D'cruz</cp:lastModifiedBy>
  <cp:revision>3</cp:revision>
  <dcterms:created xsi:type="dcterms:W3CDTF">2020-06-27T12:22:10Z</dcterms:created>
  <dcterms:modified xsi:type="dcterms:W3CDTF">2021-04-06T06:04:12Z</dcterms:modified>
</cp:coreProperties>
</file>