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62" r:id="rId10"/>
    <p:sldId id="263" r:id="rId11"/>
    <p:sldId id="264" r:id="rId12"/>
    <p:sldId id="265" r:id="rId13"/>
    <p:sldId id="277" r:id="rId14"/>
    <p:sldId id="278" r:id="rId15"/>
    <p:sldId id="279" r:id="rId16"/>
    <p:sldId id="280" r:id="rId17"/>
    <p:sldId id="281" r:id="rId18"/>
    <p:sldId id="28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7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71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4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0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51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0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0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0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3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1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81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7614-E4F3-4F8C-8A02-1839FA8DBC84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69D08-FC1F-47BF-876D-4344CB5F57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34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Glands of the Endocrine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4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00841"/>
            <a:ext cx="11671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Pituitary gland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pituitary gland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located at the base of the brain just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beneath the hypothalamus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is commonly referred to as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'master gland.'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pituitary gland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controls many other endocrine glands. It does this by producing hormones which "tell" those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release their own hormones!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Hormones that are released by the pituitary gland control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bone and tissue,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water balance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(to make sure your body has enough water), and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reproduction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-related processes.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247640"/>
            <a:ext cx="7175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Pineal gland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pine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 gland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located near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your brain and is a small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coned-shaped gland.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gland produces the hormone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melatonin,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responsible for making you feel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sleepy at night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is dark 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awake during the day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there is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Melatonin is only produced when there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low light,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why you sometimes feel alert at night if you are exposed to bright light!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57.1850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39000" y="1905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38835"/>
            <a:ext cx="1071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summarise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have learnt about so far!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22362"/>
            <a:ext cx="10791662" cy="3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276224"/>
            <a:ext cx="10718191" cy="57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7" y="153987"/>
            <a:ext cx="9301163" cy="641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554037"/>
            <a:ext cx="9324975" cy="586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12" y="196849"/>
            <a:ext cx="8891588" cy="64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6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4" y="384174"/>
            <a:ext cx="10499697" cy="60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2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37" y="264352"/>
            <a:ext cx="10063163" cy="65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8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0"/>
            <a:ext cx="11722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Thyroid gland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thyroid gland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butterfly-shaped gland which is found at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bottom of the throat.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thyroid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produces hormones which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essential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your body to be able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 normally,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 the development of your brain and nervous system.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thyroid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makes hormones that are important for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metabolism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 process your cells go through to make energy for your body to use).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35.625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68800" y="3943350"/>
            <a:ext cx="3886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4" y="422274"/>
            <a:ext cx="11428395" cy="2511425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09316864.420861g/1509316863674-353478792267185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75" y="3340100"/>
            <a:ext cx="967639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9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210741"/>
            <a:ext cx="1158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Parathyroid Gland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parathyroid gland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tiny masses of tissue that are found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behind the thyroid.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of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parathyroids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are about the size of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grain of rice!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parathyroid is responsible for maintaining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calcium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levels in your body, such as in the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bones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important since your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needs lots of calcium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stay strong!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the nerves in the nervous system also require calcium to transmit electrical impulses!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36.229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7900" y="4365725"/>
            <a:ext cx="33274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134541"/>
            <a:ext cx="11861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Pancreas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pancreas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large gland that is found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behind the stomach.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pancreas is a special gland since it is both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exocrine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same time!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produces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endocrine part of the gland which make sure you have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right amount of sugar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bloodstream.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same time, it can also produce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digestive enzymes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break down the food you eat through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exocrine glands.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0663009.806081g/1490663011290-98268817754277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93" y="3920193"/>
            <a:ext cx="2034481" cy="27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41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0"/>
            <a:ext cx="11404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Adrenal Glands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adrenal 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 triangular-shaped glands which sit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 top of each kidney.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function of the adrenal glands is to regulate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body's metabolism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to maintain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balance of salt and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body which is important for maintaining your blood pressure.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adrenal glands also make the hormone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adrenaline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produced in response to stress, fright, or attack.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09310230.009381g/1509310232240-267401136920340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154984"/>
            <a:ext cx="2578099" cy="257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9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15139"/>
            <a:ext cx="6883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Reproductive Glands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reproductive 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testes in 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ovaries in females.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glands produce sex hormones when you reach puberty.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testes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found in the scrotum and produce the hormone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testosterone,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responsible for the growth and development of the sex organs, body hair, bones, muscles and deepening of the voice.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09310401.057871g/1509310402726-26740113692034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069647"/>
            <a:ext cx="36861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9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2500" y="815539"/>
            <a:ext cx="7226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Female Reproductive Glands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ovaries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found in the lower belly (just beneath the belly button) and produces the hormones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oestrogen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progesterone.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hormones are responsible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growth and development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breasts, bones and the uterus/womb (to prepare the body for pregnancy.)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9310384.385121g/1509310387728-26740113692034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668462"/>
            <a:ext cx="38100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554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603935"/>
            <a:ext cx="12001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table below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summarises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have learnt in this section.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89049"/>
            <a:ext cx="10312400" cy="53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94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82574"/>
            <a:ext cx="11035371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" y="517524"/>
            <a:ext cx="10923504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67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558800"/>
            <a:ext cx="10646747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5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7" y="187324"/>
            <a:ext cx="11110913" cy="63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650439"/>
            <a:ext cx="7442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quickly recap what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gland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gland is a group of cells that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produces and secretes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(releases) chemicals.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endocrine glands,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produce and release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directly into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bloodstream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they can be transported to cells in other parts of the body to affect target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8193476.636961f/1508193442570-156957478865492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1114514"/>
            <a:ext cx="4608621" cy="364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03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14299"/>
            <a:ext cx="10242550" cy="64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6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12" y="279393"/>
            <a:ext cx="9272588" cy="65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9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138237"/>
            <a:ext cx="11428779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2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38150"/>
            <a:ext cx="9658350" cy="62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530136"/>
            <a:ext cx="9969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8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major glands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includes the: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62" y="2201862"/>
            <a:ext cx="6967539" cy="26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413435"/>
            <a:ext cx="1163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below picture shows where each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gland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located 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human body.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8798886.030551g/1508798889597-6058085409385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7" y="875100"/>
            <a:ext cx="5102225" cy="60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69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254000"/>
            <a:ext cx="8994775" cy="64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62" y="101600"/>
            <a:ext cx="9761538" cy="69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05939"/>
            <a:ext cx="1169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hypothalamus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collection of specialised cells located in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lower central part of the brain.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hypothalamus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like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bridge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nervous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endocrine system.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receive and send out commands through the nervous system, and also produce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interact with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90916031.308421g/1490916031486-311789027056815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47" y="3630473"/>
            <a:ext cx="3227527" cy="322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1196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Function of the hypothalamus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hypothalamus in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tell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pituitary gland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(which is located right underneath the hypothalamus) to start or stop producing hormones.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hypothalamus is involved in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controlling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things like body temperature, thirst, hunger, mood and sexual development.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90916031.308421g/1490916031486-311789027056815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299" y="3514725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8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74</Paragraphs>
  <Slides>33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Glands of the Endocrine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Glands of the Endocrine System</dc:title>
  <dc:creator>Joseph D'cruz</dc:creator>
  <cp:lastModifiedBy>Joseph D'cruz</cp:lastModifiedBy>
  <cp:revision>2</cp:revision>
  <dcterms:created xsi:type="dcterms:W3CDTF">2020-06-27T10:44:42Z</dcterms:created>
  <dcterms:modified xsi:type="dcterms:W3CDTF">2021-04-06T03:25:20Z</dcterms:modified>
</cp:coreProperties>
</file>