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7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56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3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15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21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89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2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29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22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97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2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29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C348-2CFD-4126-B8D1-C4F8A822BCA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E833-1571-4781-AFA3-70E99478EA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98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Hormones of the Endocrine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19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4" y="152400"/>
            <a:ext cx="8848725" cy="67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4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2919"/>
            <a:ext cx="7531100" cy="66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21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44840"/>
            <a:ext cx="11950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a look at some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 by the endocrine system!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be familiar with the hormone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adrenaline.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Adrenaline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by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adrenal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(located on top of the kidneys) and released into the bloodstream where it results in a number of responses. This is the hormone that prepares your body to deal with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stressful situations,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intense exercise,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fright or dangerous situations.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411246.8599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3157536"/>
            <a:ext cx="493395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6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01640"/>
            <a:ext cx="116459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Adrenaline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triggers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'fight or flight response'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(or the sympathetic nervous system) to be activated.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recall this from the nervous system module.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Essentially this response prepares the body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respond to stress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'fight' or run away from the threat.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responses can include: 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increased heart 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blood pressure,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sweating,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dilation (expansion)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air passages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allow more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enter the body and reach the muscles.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411009.6520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13300" y="45720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0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2730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Oestrogen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Oestrogen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mainly produced from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ovaries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one of the main sex hormones in women.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Oestrogen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responsible for the changes that are seen during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puberty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females.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the growth of the breasts, pubic and underarm hair, and the start of menstrual cycles (periods).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9310384.385121g/1509310387728-26740113692034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020762"/>
            <a:ext cx="3810000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67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2100" y="12890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Testosterone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main sex hormone found in men and is produced by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testes.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hormone is responsible for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physical 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males during puberty.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include: growth of facial, pubic and body hair, deepening of the voice, building muscles strength and strong bones.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9310401.057871g/1509310402726-26740113692034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1570037"/>
            <a:ext cx="36861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2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99241"/>
            <a:ext cx="11595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Growth Hormone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Growth hormone,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also known as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somatotropin,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and secreted by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pituitary gland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(found in the brain, below the hypothalamus).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responsible for controlling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body's growth.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the hormone that helps you to grow taller, and stimulates the growth of all the tissues in the body, like muscles and bone.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Growth hormone is also involved in controlling the body's metabolism - the process where cells convert glucose into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08971185.248191f/1508971182386-344353093183763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4584700"/>
            <a:ext cx="2844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-712757"/>
            <a:ext cx="114173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Oxytocin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Oxytocin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hormone produced by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hypothalamus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secreted by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pituitary 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brain.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hormone has an important role in women during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childbirth.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causes the muscles in the uterus (womb) to contract during childbirth so that the baby can be pushed out of the birth canal.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childbirth oxytocin is controlled by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positive feedback mechanism.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 release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oxytocin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stimulates </a:t>
            </a:r>
            <a:r>
              <a:rPr lang="en-AU" sz="2400" b="1" i="0" u="sng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oxytocin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released. This is important to ensure that the muscles in the uterus continue to contract until the baby is born.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91540660.960161g/1491540670391-248939590926426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3841165"/>
            <a:ext cx="4548021" cy="30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44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341343"/>
            <a:ext cx="1186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Antidiurectic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Hormone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Antidiurectic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 hormone (ADH)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made by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hypothalamus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brain and secreted and stored by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pituitary gland.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Antidiurectic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 hormone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released from the pituitary gland into the bloodstream when there is a low blood pressure or not enough water in the blood.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tells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kidneys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conserve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getting the kidneys to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reduce the amount of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passed out as urine, and taking the water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back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the bloodstream. This will increase the blood pressure, returning it back to normal.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09058244.992021f/1509058239991-352109784675101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4762500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6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358774"/>
            <a:ext cx="11086234" cy="2066925"/>
          </a:xfrm>
          <a:prstGeom prst="rect">
            <a:avLst/>
          </a:prstGeom>
        </p:spPr>
      </p:pic>
      <p:pic>
        <p:nvPicPr>
          <p:cNvPr id="1026" name="Picture 2" descr="https://www.educationperfect.com/media/content/German/1491779277.390841g/1491779279026-1928851496711723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057524"/>
            <a:ext cx="36099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4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0"/>
            <a:ext cx="7391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Melatonin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Melatonin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mainly produced by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pineal gland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brain.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important factor that controls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production and secretion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melatonin. When there is a lot of light, such as during the day, melatonin production is generally inhibited.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melatonin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levels are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night when it is dark.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hormone generally helps us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sleep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better at night and regulates 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sleep and waking cycles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we feel sleepy during the night and alert during the 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9397624.04461g/1509397624600-20453421484423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2108200"/>
            <a:ext cx="3810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4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39700" y="0"/>
            <a:ext cx="12458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table below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summarises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hormones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have learnt in this section.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39077"/>
            <a:ext cx="8321675" cy="64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7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23031"/>
            <a:ext cx="9628188" cy="66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06399"/>
            <a:ext cx="11283950" cy="604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9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0"/>
            <a:ext cx="6648450" cy="67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76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9664700" cy="67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6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7" y="104775"/>
            <a:ext cx="9859963" cy="65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1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27012"/>
            <a:ext cx="10886056" cy="6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6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52792"/>
            <a:ext cx="10463213" cy="67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6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0"/>
            <a:ext cx="10458450" cy="68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182940"/>
            <a:ext cx="1082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begin, let's quickly recap what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Hormones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produced and secreted (released) from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endocrine glands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bloodstream to send a message to another part of the body. This results in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its target cells. Hormones are commonly referred to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chemical messengers.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hormones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responses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body. Some hormones can work quickly - over a couple of minutes, while some work over a long period of time.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1862218.076211g/1491862227035-378189105754559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867150"/>
            <a:ext cx="24574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22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62" y="279399"/>
            <a:ext cx="10282238" cy="64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1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9" y="427037"/>
            <a:ext cx="11231499" cy="53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0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52491"/>
            <a:ext cx="9728200" cy="670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49935"/>
            <a:ext cx="10985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body, hormones are used for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communication.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1139824"/>
            <a:ext cx="10874375" cy="35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237341"/>
            <a:ext cx="11569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Hormones target and affect specific cells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through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bloodstream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can reach all parts of the body. However, they only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cells that have the receptor specifically for that hormone - these cells are called target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type of hormone is designed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target and affect specific cells.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particular cells will display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receptor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recognises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specific type of hormone.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ensures that only cells that display the receptor for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particular hormone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affected.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hormones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receptor-specific.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51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0"/>
            <a:ext cx="7683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feedback mechanism prevents too much hormone from being secreted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certain amount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reached in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bloodstream,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sensed and information is sent back to the gland so that it stops producing and secreting that hormone.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feedback mechanism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prevents too much hormone from being secreted.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Likewise, when levels of the hormone get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too 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bloodstream, the gland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stimulated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start producing that hormone again. This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negative feedback loop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ensures that the hormone levels in the blood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remain within the normal range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the body can go on functioning!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515687.457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37500" y="2400300"/>
            <a:ext cx="4038601" cy="2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4" y="0"/>
            <a:ext cx="9420225" cy="70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2" y="173310"/>
            <a:ext cx="8777288" cy="66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317499"/>
            <a:ext cx="10028238" cy="62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0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Widescreen</PresentationFormat>
  <Paragraphs>82</Paragraphs>
  <Slides>32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Hormones of the Endocrine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Hormones of the Endocrine System</dc:title>
  <dc:creator>Joseph D'cruz</dc:creator>
  <cp:lastModifiedBy>Joseph D'cruz</cp:lastModifiedBy>
  <cp:revision>3</cp:revision>
  <dcterms:created xsi:type="dcterms:W3CDTF">2020-06-27T10:53:52Z</dcterms:created>
  <dcterms:modified xsi:type="dcterms:W3CDTF">2021-04-06T03:35:05Z</dcterms:modified>
</cp:coreProperties>
</file>