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62" r:id="rId13"/>
    <p:sldId id="263" r:id="rId14"/>
    <p:sldId id="264" r:id="rId15"/>
    <p:sldId id="265" r:id="rId16"/>
    <p:sldId id="266" r:id="rId17"/>
    <p:sldId id="267" r:id="rId18"/>
    <p:sldId id="279" r:id="rId19"/>
    <p:sldId id="280" r:id="rId20"/>
    <p:sldId id="281" r:id="rId21"/>
    <p:sldId id="282" r:id="rId22"/>
    <p:sldId id="283" r:id="rId23"/>
    <p:sldId id="284" r:id="rId24"/>
    <p:sldId id="268" r:id="rId25"/>
    <p:sldId id="269" r:id="rId26"/>
    <p:sldId id="270" r:id="rId27"/>
    <p:sldId id="271" r:id="rId28"/>
    <p:sldId id="272" r:id="rId29"/>
    <p:sldId id="27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9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2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67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73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3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4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9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18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85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703F-2250-4773-9EB9-6542174FD0AB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9130-F2F2-4864-BE1C-5F46C5D993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8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the Endocrine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84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4" y="265527"/>
            <a:ext cx="8626475" cy="65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0"/>
            <a:ext cx="7473950" cy="69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1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94437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produce and release chemicals into the bloodstream.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group of cells that produces and secretes (releases)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chemicals.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8193476.636961f/1508193442570-156957478865492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1" y="2433429"/>
            <a:ext cx="5048250" cy="39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38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3370" y="488434"/>
            <a:ext cx="6160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divided up into two types: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37589"/>
              </p:ext>
            </p:extLst>
          </p:nvPr>
        </p:nvGraphicFramePr>
        <p:xfrm>
          <a:off x="3149600" y="1377474"/>
          <a:ext cx="10515600" cy="108204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1295551612"/>
                    </a:ext>
                  </a:extLst>
                </a:gridCol>
                <a:gridCol w="9245600">
                  <a:extLst>
                    <a:ext uri="{9D8B030D-6E8A-4147-A177-3AD203B41FA5}">
                      <a16:colId xmlns:a16="http://schemas.microsoft.com/office/drawing/2014/main" val="3848783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Exocrine gland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6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Endocrine gland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65510"/>
                  </a:ext>
                </a:extLst>
              </a:tr>
            </a:tbl>
          </a:graphicData>
        </a:graphic>
      </p:graphicFrame>
      <p:pic>
        <p:nvPicPr>
          <p:cNvPr id="4099" name="Picture 3" descr="https://www.educationperfect.com/Images/Content/Maths/1371779536330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3040062"/>
            <a:ext cx="5572125" cy="36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3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462340"/>
            <a:ext cx="11239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Exocrine and Endocrine glands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Exocrine glands,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 sweat and tear glands, are glands that release their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secretions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ducts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thin tube or passageway) into specific areas of the body, such as in the skin or inside the mouth.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glands of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secrete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directly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bloodstream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they can be transported to cells in other parts of the body.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1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1032639"/>
            <a:ext cx="1112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difference between the Exocrine and Endocrine glands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these glands is 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exocrine 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secreted through ducts, whereas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secreted straight into the bloodstream.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part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2335"/>
            <a:ext cx="1129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major glands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the: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75080"/>
              </p:ext>
            </p:extLst>
          </p:nvPr>
        </p:nvGraphicFramePr>
        <p:xfrm>
          <a:off x="1244600" y="2147094"/>
          <a:ext cx="10515600" cy="22860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723143536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603808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42390747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3289865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Pituitary gland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Adrenal glands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7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Hypothalamus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Thyroid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9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Parathyroids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Pineal body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7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Pancreas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Reproductive glands</a:t>
                      </a:r>
                      <a:r>
                        <a:rPr lang="en-AU" sz="2400" b="1" dirty="0">
                          <a:effectLst/>
                        </a:rPr>
                        <a:t> (The testes and the ovaries)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2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3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743635"/>
            <a:ext cx="11137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below picture shows where each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located in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human body.</a:t>
            </a:r>
            <a:endParaRPr lang="en-AU" sz="2800" dirty="0"/>
          </a:p>
        </p:txBody>
      </p:sp>
      <p:pic>
        <p:nvPicPr>
          <p:cNvPr id="6146" name="Picture 2" descr="https://www.educationperfect.com/media/content/Science/1508798886.030551g/1508798889597-6058085409385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596141"/>
            <a:ext cx="4340225" cy="51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4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52399"/>
            <a:ext cx="10609263" cy="62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5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2" y="131762"/>
            <a:ext cx="8377238" cy="65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4" y="201612"/>
            <a:ext cx="11206223" cy="3328988"/>
          </a:xfrm>
          <a:prstGeom prst="rect">
            <a:avLst/>
          </a:prstGeom>
        </p:spPr>
      </p:pic>
      <p:pic>
        <p:nvPicPr>
          <p:cNvPr id="3" name="1509354582.025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75100" y="3457575"/>
            <a:ext cx="45339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492124"/>
            <a:ext cx="10765002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1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20650"/>
            <a:ext cx="10477865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4" y="0"/>
            <a:ext cx="8550275" cy="70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411162"/>
            <a:ext cx="10221913" cy="6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286941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Hormones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produced and secreted (released) from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bloodstream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it can be transported around 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can then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specific cells 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to do certain things. This makes them little chemical messengers.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Hormones are used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communicate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organs and tissues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certain bodily functions can be controlled, such as digestion, metabolism, respiration, excretion, growth, development, reproduction, and mood.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91779277.390841g/1491779279026-192885149671172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009093"/>
            <a:ext cx="2914650" cy="306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5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388541"/>
            <a:ext cx="8102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Endocrine System has slow responses that last a long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reason why responses in the endocrine system occur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slowly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(responses can occur in minutes, hours or even days) is because it takes time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hormones, and for those hormones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travel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where they need to go.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 response can last for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long time.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 response will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long as hormones are in the area, and it takes time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destroy or remove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67933894.494761g/1467933909273-105126471875079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75" y="1481713"/>
            <a:ext cx="25717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362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84538"/>
            <a:ext cx="1127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different hormones that move through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bloodstream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same time, where they can be carried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all parts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 not all cells will respond to the same hormone.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 hormones know which cell to target?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38.526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71700" y="3105150"/>
            <a:ext cx="7924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45639"/>
            <a:ext cx="11163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type of hormone is designed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target and affect specific cells.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particular cells will display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receptor that recognises a specific type of hormone.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ensures that only cells that display the receptor for the particular hormone are affected.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hormones are receptor-specific.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9077433.004611g/1509077428422-18209977104333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06" y="3530600"/>
            <a:ext cx="4876393" cy="3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87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297240"/>
            <a:ext cx="1188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an example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action!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hormone that controls the concentration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(sugar) in the blood. When blood glucose levels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after eating, an organ called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pancreas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secretes insulin into the blood.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binds to cells and tells those cells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absorb 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blood. This returns blood glucose concentrations to normal levels.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90651915.704691g/1490651921148-186339645210764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481388"/>
            <a:ext cx="381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2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" y="661938"/>
            <a:ext cx="11823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response produced by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slow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long-lasting.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blood glucose levels start to rise, it takes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several minutes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cells to start absorbing glucose from the blood. The cells will keep absorbing glucose until normal blood glucose levels are restored. This can take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over an hour.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90651915.704691g/1490651921148-186339645210764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3201988"/>
            <a:ext cx="381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1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435739"/>
            <a:ext cx="11264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nervous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isn't the only system that is involved in controlling bodily function 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maintaining homeostasis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has an essential role 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maintaining homeostasis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body!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endocrine system is made up of a collection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produce and secrete 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directly into the bloodstream.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702.991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89400" y="3649164"/>
            <a:ext cx="3987800" cy="3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4" y="0"/>
            <a:ext cx="6689725" cy="7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731520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02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4" y="176212"/>
            <a:ext cx="7458075" cy="69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3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24" y="101599"/>
            <a:ext cx="7991475" cy="70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1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187324"/>
            <a:ext cx="10072688" cy="6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2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917574"/>
            <a:ext cx="11054973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" y="381000"/>
            <a:ext cx="1157172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60228"/>
            <a:ext cx="10090150" cy="66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15037"/>
            <a:ext cx="11417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influences almost every cell, organ and function of our bodies.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plays a huge role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regulating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mood, growth, development, tissue function, metabolism, sexual function and reproductive processes.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91355940.223851g/1491355939367-112698962403381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2819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1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76240"/>
            <a:ext cx="11341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nervous system communicates information through the use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electrical impulses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sent through nerve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Electrical signals travel very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fast,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resulting in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quick response.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 endocrine system communicates information through the use of chemical molecules,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hormones,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transported through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bloodstream.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results in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slow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longer lasting response.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1863151.968471g/1491863161351-378189105754559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843337"/>
            <a:ext cx="60293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7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35739"/>
            <a:ext cx="11036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 charge of body processes that happen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slowly.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include processes such as cell growth, development, metabolism (body energy levels) and results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long lasting effects.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other hand,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nervous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instant responses like when making voluntary movements.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521.247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0350" y="3314700"/>
            <a:ext cx="4267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12" y="250825"/>
            <a:ext cx="9056688" cy="6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4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406400"/>
            <a:ext cx="10271654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265112"/>
            <a:ext cx="10193338" cy="61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107</Words>
  <Application>Microsoft Office PowerPoint</Application>
  <PresentationFormat>Widescreen</PresentationFormat>
  <Paragraphs>84</Paragraphs>
  <Slides>37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KaTeX_Main</vt:lpstr>
      <vt:lpstr>Office Theme</vt:lpstr>
      <vt:lpstr>Introduction to the Endocrine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Endocrine System</dc:title>
  <dc:creator>Joseph D'cruz</dc:creator>
  <cp:lastModifiedBy>Joseph D'cruz</cp:lastModifiedBy>
  <cp:revision>3</cp:revision>
  <dcterms:created xsi:type="dcterms:W3CDTF">2020-06-27T10:27:17Z</dcterms:created>
  <dcterms:modified xsi:type="dcterms:W3CDTF">2021-04-06T03:19:30Z</dcterms:modified>
</cp:coreProperties>
</file>