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86" r:id="rId28"/>
    <p:sldId id="287" r:id="rId29"/>
    <p:sldId id="288" r:id="rId30"/>
    <p:sldId id="289" r:id="rId31"/>
    <p:sldId id="275" r:id="rId32"/>
    <p:sldId id="276" r:id="rId33"/>
    <p:sldId id="277" r:id="rId34"/>
    <p:sldId id="278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A235-8386-4667-A1B5-9710096FE5A0}" type="datetimeFigureOut">
              <a:rPr lang="en-AU" smtClean="0"/>
              <a:t>4/04/2021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CFAE-4BF8-40FE-9982-8938C92D97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063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A235-8386-4667-A1B5-9710096FE5A0}" type="datetimeFigureOut">
              <a:rPr lang="en-AU" smtClean="0"/>
              <a:t>4/04/2021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CFAE-4BF8-40FE-9982-8938C92D97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669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A235-8386-4667-A1B5-9710096FE5A0}" type="datetimeFigureOut">
              <a:rPr lang="en-AU" smtClean="0"/>
              <a:t>4/04/2021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CFAE-4BF8-40FE-9982-8938C92D97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650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A235-8386-4667-A1B5-9710096FE5A0}" type="datetimeFigureOut">
              <a:rPr lang="en-AU" smtClean="0"/>
              <a:t>4/04/2021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CFAE-4BF8-40FE-9982-8938C92D97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456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A235-8386-4667-A1B5-9710096FE5A0}" type="datetimeFigureOut">
              <a:rPr lang="en-AU" smtClean="0"/>
              <a:t>4/04/2021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CFAE-4BF8-40FE-9982-8938C92D97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092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A235-8386-4667-A1B5-9710096FE5A0}" type="datetimeFigureOut">
              <a:rPr lang="en-AU" smtClean="0"/>
              <a:t>4/04/2021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CFAE-4BF8-40FE-9982-8938C92D97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01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A235-8386-4667-A1B5-9710096FE5A0}" type="datetimeFigureOut">
              <a:rPr lang="en-AU" smtClean="0"/>
              <a:t>4/04/2021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CFAE-4BF8-40FE-9982-8938C92D97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813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A235-8386-4667-A1B5-9710096FE5A0}" type="datetimeFigureOut">
              <a:rPr lang="en-AU" smtClean="0"/>
              <a:t>4/04/2021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CFAE-4BF8-40FE-9982-8938C92D97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893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A235-8386-4667-A1B5-9710096FE5A0}" type="datetimeFigureOut">
              <a:rPr lang="en-AU" smtClean="0"/>
              <a:t>4/04/2021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CFAE-4BF8-40FE-9982-8938C92D97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984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A235-8386-4667-A1B5-9710096FE5A0}" type="datetimeFigureOut">
              <a:rPr lang="en-AU" smtClean="0"/>
              <a:t>4/04/2021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CFAE-4BF8-40FE-9982-8938C92D97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987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A235-8386-4667-A1B5-9710096FE5A0}" type="datetimeFigureOut">
              <a:rPr lang="en-AU" smtClean="0"/>
              <a:t>4/04/2021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CFAE-4BF8-40FE-9982-8938C92D97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768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9A235-8386-4667-A1B5-9710096FE5A0}" type="datetimeFigureOut">
              <a:rPr lang="en-AU" smtClean="0"/>
              <a:t>4/04/2021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5CFAE-4BF8-40FE-9982-8938C92D97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565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qPix_X-9t7E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Introduction to the Nervous System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7774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587" y="0"/>
            <a:ext cx="7250113" cy="689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835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87" y="214312"/>
            <a:ext cx="10818813" cy="637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23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284162"/>
            <a:ext cx="10433050" cy="667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82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87" y="368299"/>
            <a:ext cx="11390313" cy="640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40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37" y="282574"/>
            <a:ext cx="9529763" cy="659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33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74" y="355600"/>
            <a:ext cx="10142961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00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5500" y="487025"/>
            <a:ext cx="105791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receptors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send a message to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nerves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your hand that go up to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spinal cord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brain,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 </a:t>
            </a:r>
            <a:r>
              <a:rPr lang="en-AU" sz="2400" b="1" i="0" u="sng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processes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information and decides what to do with it.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when the brain decides what you want to do with the spider, like brush it off your hand, squish it, or run around screaming.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After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processing,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brain then tells the body what to do, by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sending a message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down through the nerves to the muscles that will do the action, leading to a </a:t>
            </a:r>
            <a:r>
              <a:rPr lang="en-AU" sz="2400" b="1" i="0" u="sng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response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286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Pix_X-9t7E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52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300" y="454442"/>
            <a:ext cx="114681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Great! We know that 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main components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nervous system are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brain, spinal cord and nerves.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Did you know that these components all work together to help your body to maintain homeostasis?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may recall from the homeostasis lessons that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homeostasis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maintained in a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negative feedback loop.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the body responds in a way that acts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against the initial stimulus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bring the body back to its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original state.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nervous system is an essential system that is involved in the steps of this pathway to ensure homeostasis.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91342326.949881g/1491342334703-1242471683804176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975" y="4978757"/>
            <a:ext cx="76104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891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244039"/>
            <a:ext cx="114173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 use regulating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body temperature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an example.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external temperature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 around us is usually going to be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higher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or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lower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37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our body has to constantly be able to sense 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changes in temperature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report back to your body to make sure that a response can be made to keep an internal body temperature of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37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14725" y="3368954"/>
            <a:ext cx="79367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example of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homeostasis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happens to you everyday!</a:t>
            </a:r>
            <a:endParaRPr lang="en-AU" sz="2400" dirty="0"/>
          </a:p>
        </p:txBody>
      </p:sp>
      <p:pic>
        <p:nvPicPr>
          <p:cNvPr id="6146" name="Picture 2" descr="https://www.educationperfect.com/media/content/Science/1489027707.847611g/1489027708735-803404187716687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475" y="4314825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5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000" y="794435"/>
            <a:ext cx="1107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 you should be able to answer the following questions:</a:t>
            </a:r>
            <a:endParaRPr lang="en-AU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712759"/>
              </p:ext>
            </p:extLst>
          </p:nvPr>
        </p:nvGraphicFramePr>
        <p:xfrm>
          <a:off x="508000" y="1862614"/>
          <a:ext cx="10515600" cy="1508760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3093190414"/>
                    </a:ext>
                  </a:extLst>
                </a:gridCol>
                <a:gridCol w="9321800">
                  <a:extLst>
                    <a:ext uri="{9D8B030D-6E8A-4147-A177-3AD203B41FA5}">
                      <a16:colId xmlns:a16="http://schemas.microsoft.com/office/drawing/2014/main" val="40127394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effectLst/>
                          <a:latin typeface="KaTeX_Main"/>
                        </a:rPr>
                        <a:t>1</a:t>
                      </a:r>
                      <a:r>
                        <a:rPr lang="en-AU" sz="2800">
                          <a:effectLst/>
                          <a:latin typeface="KaTeX_Main"/>
                        </a:rPr>
                        <a:t>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solidFill>
                            <a:srgbClr val="64B131"/>
                          </a:solidFill>
                          <a:effectLst/>
                        </a:rPr>
                        <a:t>Describe</a:t>
                      </a:r>
                      <a:r>
                        <a:rPr lang="en-AU" sz="2800" b="1">
                          <a:effectLst/>
                        </a:rPr>
                        <a:t> the </a:t>
                      </a:r>
                      <a:r>
                        <a:rPr lang="en-AU" sz="2800" b="1">
                          <a:solidFill>
                            <a:srgbClr val="00B6EE"/>
                          </a:solidFill>
                          <a:effectLst/>
                        </a:rPr>
                        <a:t>main components</a:t>
                      </a:r>
                      <a:r>
                        <a:rPr lang="en-AU" sz="2800" b="1">
                          <a:effectLst/>
                        </a:rPr>
                        <a:t> of the nervous system.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902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effectLst/>
                          <a:latin typeface="KaTeX_Main"/>
                        </a:rPr>
                        <a:t>2</a:t>
                      </a:r>
                      <a:r>
                        <a:rPr lang="en-AU" sz="2800">
                          <a:effectLst/>
                          <a:latin typeface="KaTeX_Main"/>
                        </a:rPr>
                        <a:t>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64B131"/>
                          </a:solidFill>
                          <a:effectLst/>
                        </a:rPr>
                        <a:t>Explain</a:t>
                      </a:r>
                      <a:r>
                        <a:rPr lang="en-AU" sz="2800" b="1" dirty="0">
                          <a:effectLst/>
                        </a:rPr>
                        <a:t> how the nervous system is involved in </a:t>
                      </a:r>
                      <a:r>
                        <a:rPr lang="en-AU" sz="2800" b="1" dirty="0">
                          <a:solidFill>
                            <a:srgbClr val="B81AE0"/>
                          </a:solidFill>
                          <a:effectLst/>
                        </a:rPr>
                        <a:t>maintaining homeostasis.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714044"/>
                  </a:ext>
                </a:extLst>
              </a:tr>
            </a:tbl>
          </a:graphicData>
        </a:graphic>
      </p:graphicFrame>
      <p:pic>
        <p:nvPicPr>
          <p:cNvPr id="4" name="1509316170.7546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17900" y="3688080"/>
            <a:ext cx="5283200" cy="316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2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60338"/>
            <a:ext cx="11010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 take a look at the steps your body goes through to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maintain homeostasis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your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body temperature.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Imagine that it is a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super hot day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outside temperature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much higher than your internal body temperature. This can cause your internal body temperature to increase. This increase in temperature is the </a:t>
            </a:r>
            <a:r>
              <a:rPr lang="en-AU" sz="2400" b="1" i="0" u="sng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stimulus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505819147.584331g/1505819148258-43855015618151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787" y="3584858"/>
            <a:ext cx="6080125" cy="271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067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00" y="396439"/>
            <a:ext cx="11417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/>
            </a:r>
            <a:b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</a:b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is sensed by </a:t>
            </a:r>
            <a:r>
              <a:rPr lang="en-AU" sz="2400" b="1" i="0" u="sng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sensory receptors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your skin that send an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electrical signal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through your sensory neurons, a specific type of neuron, which take the message to the </a:t>
            </a:r>
            <a:r>
              <a:rPr lang="en-AU" sz="2400" b="1" i="0" u="sng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control centre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Sensory neurons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always take information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toward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central nervous system, in other words, toward the brain and spinal cord.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505856314.662741g/1505856312561-94659923385570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4" y="3336294"/>
            <a:ext cx="4124325" cy="331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95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6938"/>
            <a:ext cx="72263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/>
            </a:r>
            <a:b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</a:b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3.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brain </a:t>
            </a:r>
            <a:r>
              <a:rPr lang="en-AU" sz="2800" b="1" i="0" u="sng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processes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 the information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has received from the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sensory neurons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determines what to do in order to restore the body temperature to normal.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Since the temperature is too hot outside, the body will have to activate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effectors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will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cool down the body.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505820181.518561g/1505820175641-43855015618151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300" y="1692275"/>
            <a:ext cx="4772025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736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68238"/>
            <a:ext cx="11760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/>
            </a:r>
            <a:b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</a:b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4.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brain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then sends electrical signals through another type of neuron called 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motor neuron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takes the signal to the </a:t>
            </a:r>
            <a:r>
              <a:rPr lang="en-AU" sz="2400" b="1" i="0" u="sng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effectors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Motor neurons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always take information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away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central nervous system and toward the </a:t>
            </a:r>
            <a:r>
              <a:rPr lang="en-AU" sz="2400" b="1" i="0" u="sng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effectors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will produce a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response.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505820594.563131g/1505820594396-43855015618151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275" y="2576562"/>
            <a:ext cx="57912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962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00" y="255538"/>
            <a:ext cx="11557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/>
            </a:r>
            <a:b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</a:b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5.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effectors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produce a </a:t>
            </a:r>
            <a:r>
              <a:rPr lang="en-AU" sz="2400" b="1" i="0" u="sng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response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will cool the body back down to the set point, restoring normal body temperature.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case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effectors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are 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sweat glands,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produce fluid, and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blood vessels,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dilate (expand), to result in heat loss and cool the body down.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505819927.240561g/1505819916659-43855015618151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2870200"/>
            <a:ext cx="57816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989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499" y="207139"/>
            <a:ext cx="11633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From this example you can see the involvement of the nervous system in maintaining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homeostasis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body temperature.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Of course, if there was a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decrease in temperature,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nervous system would go through this same pathway, but the response would be to activate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effectors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result in an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increase in body temperature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constriction (narrowing) of blood vessels and shivering to restore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normal body temperature.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Science/1505864234.723241g/1505864233043-94659923385570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1" y="2884795"/>
            <a:ext cx="55149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249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10741"/>
            <a:ext cx="118745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nervous system is important for maintaining homeostasis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Without the different components of the nervous system working together, like your neurons transmitting the information sensed by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receptors,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brain processing,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then sending messages back to produce a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response,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would be impossible to maintain a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constant body temperature!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Therefore if any part of the nervous system was damaged, </a:t>
            </a:r>
            <a:r>
              <a:rPr lang="en-AU" sz="2400" b="1" i="0" dirty="0" err="1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homestasis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would be difficult or impossible to maintain!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ttps://www.educationperfect.com/media/content/Science/1505705940.130431f/1505705944770-2879219187506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3622119"/>
            <a:ext cx="10191750" cy="323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061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2" y="173037"/>
            <a:ext cx="10681711" cy="627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3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524" y="133349"/>
            <a:ext cx="9426575" cy="656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9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760412"/>
            <a:ext cx="10539725" cy="567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6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237341"/>
            <a:ext cx="11480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Your body has an internal system in place that can sense and respond to the changes in your environment.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the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nervous system!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Your nervous system is the main communication centre of your body. It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receives, processes and responds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stimuli you get from your environment.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involved in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controlling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 of your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body movements,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the muscles in your legs when you are walking, and also controls all the other important systems in your body like your heartbeat, breathing and digesting.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972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062" y="232539"/>
            <a:ext cx="8008938" cy="662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79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87" y="406400"/>
            <a:ext cx="11198734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67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0"/>
            <a:ext cx="8648700" cy="689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917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274" y="215899"/>
            <a:ext cx="7680325" cy="648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1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74" y="211137"/>
            <a:ext cx="9864725" cy="672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81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347662"/>
            <a:ext cx="10756662" cy="619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3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557212"/>
            <a:ext cx="11508123" cy="456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723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87" y="312737"/>
            <a:ext cx="11001717" cy="585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6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0400" y="498039"/>
            <a:ext cx="11023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nervous system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composed of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nerve cells,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called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neurons.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nervous system communicates information all around the body by sending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electrical signals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across these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neurons.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electrical signals travel around the body extremely quickly.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nervous system can send signals at a rate of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100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meters per second!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5945.5102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51300" y="3538061"/>
            <a:ext cx="5003800" cy="278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6000" y="494437"/>
            <a:ext cx="10668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can imagine how important it is that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signals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nervous system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occur quickly.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What a problem it would be if you wanted to take a walk but had to wait for a couple of hours before the signal from your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brain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reached your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feet!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8811.6035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52900" y="2667000"/>
            <a:ext cx="4191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6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92839"/>
            <a:ext cx="7188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nervous system can be divided up into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two parts,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central nervous system and the peripheral nervous system.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central nervous system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made up of the </a:t>
            </a:r>
            <a:r>
              <a:rPr lang="en-AU" sz="2800" b="1" i="0" u="sng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brain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sz="2800" b="1" i="0" u="sng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spinal cord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is the main control centre of the entire nervous system.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organs </a:t>
            </a:r>
            <a:r>
              <a:rPr lang="en-AU" sz="2800" b="1" i="0" u="sng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process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 of the signals they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receive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rest of the body.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505707372.295691g/1505707371400-287921918750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75" y="874713"/>
            <a:ext cx="3197225" cy="52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733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000" y="485339"/>
            <a:ext cx="11544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peripheral nervous system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consists of all of the </a:t>
            </a:r>
            <a:r>
              <a:rPr lang="en-AU" sz="2400" b="1" i="0" u="sng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nerves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are connected to all the muscles in your body.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nerve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made up of many neurons bound together.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Nerves are like wires that </a:t>
            </a:r>
            <a:r>
              <a:rPr lang="en-AU" sz="2400" b="1" i="0" u="sng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sense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information from the environment and connect the rest of your body back to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central nervous system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produce a </a:t>
            </a:r>
            <a:r>
              <a:rPr lang="en-AU" sz="2400" b="1" i="0" u="sng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response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505707600.344561g/1505707627011-287921918750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5" y="3376612"/>
            <a:ext cx="2066925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09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14300" y="371039"/>
            <a:ext cx="12090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nervous system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functions by sensing, processing, and then responding to all of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information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gets, in that order.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 look an example of how this works. Imagine that you have a spider crawling on your hand.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Sensory receptors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 your skin first </a:t>
            </a:r>
            <a:r>
              <a:rPr lang="en-AU" sz="2400" b="1" i="0" u="sng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sense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movement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spider crawling on you.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505705786.24911f/1505705784800-2879219187506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3491071"/>
            <a:ext cx="10604500" cy="336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346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412" y="117474"/>
            <a:ext cx="5741988" cy="664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02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114</Words>
  <Application>Microsoft Office PowerPoint</Application>
  <PresentationFormat>Widescreen</PresentationFormat>
  <Paragraphs>76</Paragraphs>
  <Slides>37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KaTeX_Main</vt:lpstr>
      <vt:lpstr>Office Theme</vt:lpstr>
      <vt:lpstr>Introduction to the Nervous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Nervous System</dc:title>
  <dc:creator>Joseph D'cruz</dc:creator>
  <cp:lastModifiedBy>Joseph D'cruz</cp:lastModifiedBy>
  <cp:revision>3</cp:revision>
  <dcterms:created xsi:type="dcterms:W3CDTF">2020-06-27T06:24:52Z</dcterms:created>
  <dcterms:modified xsi:type="dcterms:W3CDTF">2021-04-04T02:37:01Z</dcterms:modified>
</cp:coreProperties>
</file>