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64" r:id="rId14"/>
    <p:sldId id="265" r:id="rId15"/>
    <p:sldId id="266" r:id="rId16"/>
    <p:sldId id="267" r:id="rId17"/>
    <p:sldId id="275" r:id="rId18"/>
    <p:sldId id="276" r:id="rId19"/>
    <p:sldId id="277" r:id="rId20"/>
    <p:sldId id="278" r:id="rId21"/>
    <p:sldId id="268" r:id="rId22"/>
    <p:sldId id="269" r:id="rId23"/>
    <p:sldId id="270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22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85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41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39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96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33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3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10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26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45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74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A6F7-33D3-4ED8-ABAB-19464792900D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17EE-2CF0-45EA-870F-F977EF0830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2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Parasitic Diseases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460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66687"/>
            <a:ext cx="7789863" cy="65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4" y="0"/>
            <a:ext cx="6613525" cy="68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7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4" y="280097"/>
            <a:ext cx="8778875" cy="65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363141"/>
            <a:ext cx="7137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Protozoa: Malaria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 parasitic disease caused by protozoans is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malaria.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Malaria is a mosquito-carried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infectious disease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humans and other animals caused by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parasitic protozoans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 Plasmodium.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parasite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spread to people and enters the blood by a bite from an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infected mosquito.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here it passes into the liver where it reproduces and changes form, resulting in sickness.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10608901.654211g/1510608902222-216774795243128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65" y="2596138"/>
            <a:ext cx="3983009" cy="266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27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9500" y="138143"/>
            <a:ext cx="67945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Helminth: Tapeworm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a helminth (worm) parasite that causes disease is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tapeworm.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Tapeworms usually survive in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intestines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(gut) of animals, and humans. The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tapeworm eggs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normally enter the host after being consumed from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contaminated food products (especially undercooked meat), or water.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then grow in the gut of the host after being ingested.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people who have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tapeworm infection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no symptoms , however people who do have symptoms may display nausea, loss of appetite,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diarrheoa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weight loss.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7125138.049431g/1447125144647-221495177601879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286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4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562739"/>
            <a:ext cx="6946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Ectoparasite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Headlice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Headlice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are examples of </a:t>
            </a:r>
            <a:r>
              <a:rPr lang="en-AU" sz="2400" b="1" i="0" dirty="0" err="1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ectoparasites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parasites are small insects that live on the human scalp and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feed on the blood from the scalp.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generally cause a very itchy head because of their bites from when they feed on blood from your head.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Head lice are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contagious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can spread very easily from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one head to another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there is close contact.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History/1400209228746-1316944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5" y="1092200"/>
            <a:ext cx="28479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Images/Content/EP%20Training/1376256646130-827441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62" y="3173412"/>
            <a:ext cx="38100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4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74640"/>
            <a:ext cx="1143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Spread of Parasites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Parasites can be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spread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number of ways: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Protozoa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Helminth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parasites can be spread through contaminated water, food, waste, soil and blood. Some other parasites are spread through the bites of insects that carry the parasite (like mosquitoes).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err="1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Ectoparasites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found on the outside of the host, can usually be spread between people or animals through very close contact.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76154590.474561g/1476154597066-34911767293445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4325917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educationperfect.com/media/content/Science/1422927255.480271g/1422927240158-168043364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4354492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www.educationperfect.com/media/content/Science/1510616112.993971g/1510616116872-2481677208263065-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675" y="4183041"/>
            <a:ext cx="38004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8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74" y="0"/>
            <a:ext cx="6384925" cy="68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1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4" y="255587"/>
            <a:ext cx="10169525" cy="62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74" y="63901"/>
            <a:ext cx="6613525" cy="67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6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4" y="390524"/>
            <a:ext cx="11148411" cy="2835275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10610989.0091g/1510610986900-2481677208263065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41" y="3741737"/>
            <a:ext cx="38004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44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7" y="66761"/>
            <a:ext cx="8151813" cy="67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98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97240"/>
            <a:ext cx="11341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Treatment: Parasites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People with parasitic diseases are usually treated depending on the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type of parasite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person has been infected with. There are different ways of treating parasites depending on whether the parasite infects the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outside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parasite infects the inside of the body, then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oral medication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usually given which helps to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kill the parasite.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parasite can then be excreted in the stools.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48137.5883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5816" y="3898900"/>
            <a:ext cx="3945467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419438"/>
            <a:ext cx="1186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Treatment: Parasites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case of parasites that infect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outside of the host,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head lice,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topical treatments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(like a special shampoo or lotion) can be given to help kill the parasite. A fine comb is then used to comb the lice out.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13032143.558011g/1513032147798-1742309969218864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3092144"/>
            <a:ext cx="5467350" cy="36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154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412740"/>
            <a:ext cx="11341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Prevention of Parasitic Diseases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it can be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difficult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prevent against all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types of parasites,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here are some tips to help: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good hygiene.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Cook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meat properly (make sure the meat reaches a temperature of at least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66</a:t>
            </a:r>
            <a:r>
              <a:rPr lang="en-AU" sz="2400" b="0" i="1" baseline="30000" dirty="0" smtClean="0">
                <a:solidFill>
                  <a:srgbClr val="444444"/>
                </a:solidFill>
                <a:effectLst/>
                <a:latin typeface="KaTeX_Math"/>
              </a:rPr>
              <a:t>o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KaTeX_Math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will ensure that any parasitic eggs in the food are killed.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 not eat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raw meats.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Wear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insect repellents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use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mosquito nets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are in an area where malaria is commonly found.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33282977.059821g/1433282965620-93962640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901" y="4673600"/>
            <a:ext cx="3101273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educationperfect.com/media/content/Science/1510608513.145641g/1510608516310-2167747952431281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45677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" y="468312"/>
            <a:ext cx="11499397" cy="58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88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30200"/>
            <a:ext cx="87122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49" y="793750"/>
            <a:ext cx="11362569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723900"/>
            <a:ext cx="11453142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20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400040"/>
            <a:ext cx="10947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Parasites 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parasite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organism which lives in or on another organism (called its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host.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The parasite depends on the host for survival, and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deriving nutrients from the host. The parasite cannot live without a host.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80B3"/>
                </a:solidFill>
                <a:effectLst/>
                <a:latin typeface="Arial" panose="020B0604020202020204" pitchFamily="34" charset="0"/>
              </a:rPr>
              <a:t>Parasites can either live on or inside your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parasites that live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 inside your body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400" b="1" i="0" dirty="0" err="1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endoparasites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those that live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outside your body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400" b="1" i="0" dirty="0" err="1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ectoparasites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English%20&amp;%20Literature/1498621339.075611g/1498621347177-380150286596049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4375149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447125138.049431g/1447125144647-221495177601879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43" y="4625976"/>
            <a:ext cx="2976032" cy="22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2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32539"/>
            <a:ext cx="1158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Parasites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parasites will have different effects on their hosts. Some parasites can harm their hosts 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cause disease,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these parasites are considered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pathogens!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parasites are not noticed by the host, and do not cause harm to their host.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contract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parasitic infections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coming in contact with contaminated food, water, soil, or insect bites.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76154079.9771g/1476154087767-34911767293445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3676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07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74" y="892174"/>
            <a:ext cx="6804025" cy="4731733"/>
          </a:xfrm>
          <a:prstGeom prst="rect">
            <a:avLst/>
          </a:prstGeom>
        </p:spPr>
      </p:pic>
      <p:pic>
        <p:nvPicPr>
          <p:cNvPr id="4099" name="Picture 3" descr="https://www.educationperfect.com/media/content/Science/1504830400.856241g/1504830408631-36476690745239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3141662"/>
            <a:ext cx="3810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6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1089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Types of Parasites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Protozoa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single-celled 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live in and multiply in the blood or tissue of humans. These parasites usually infect the body through mosquitoes bites.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Plasmodium, which causes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malaria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a </a:t>
            </a:r>
            <a:r>
              <a:rPr lang="en-AU" sz="2400" b="1" i="0" dirty="0" smtClean="0">
                <a:solidFill>
                  <a:srgbClr val="AB37C8"/>
                </a:solidFill>
                <a:effectLst/>
                <a:latin typeface="Arial" panose="020B0604020202020204" pitchFamily="34" charset="0"/>
              </a:rPr>
              <a:t>protozoa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transmitted to humans through mosquito bites.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10610989.0091g/1510610986900-24816772082630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3242901"/>
            <a:ext cx="5111750" cy="36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63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30138"/>
            <a:ext cx="1120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Types of Parasites III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Helminths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worm parasites.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parasites usually live inside the intestine, blood, and other tissues of the host.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examples of these include roundworm, pinworm, tapeworm.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8914366.388451g/1448914389020-49195445522447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3068637"/>
            <a:ext cx="48577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4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317838"/>
            <a:ext cx="1066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Types of Parasites IV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err="1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Ectoparasites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 inside their hosts. These parasites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attach to or burrow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into the skin of the host.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examples of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ectoparasites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are lice, fleas and mites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Maths/1479767369.48041f/1479767685806-336206542150688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3911600"/>
            <a:ext cx="3381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4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37" y="193674"/>
            <a:ext cx="8907463" cy="682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0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</Words>
  <Application>Microsoft Office PowerPoint</Application>
  <PresentationFormat>Widescreen</PresentationFormat>
  <Paragraphs>72</Paragraphs>
  <Slides>27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KaTeX_Main</vt:lpstr>
      <vt:lpstr>KaTeX_Math</vt:lpstr>
      <vt:lpstr>Office Theme</vt:lpstr>
      <vt:lpstr>Parasitic Diseases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Parasitic Diseases</dc:title>
  <dc:creator>Joseph D'cruz</dc:creator>
  <cp:lastModifiedBy>Joseph D'cruz</cp:lastModifiedBy>
  <cp:revision>3</cp:revision>
  <dcterms:created xsi:type="dcterms:W3CDTF">2020-06-27T12:16:50Z</dcterms:created>
  <dcterms:modified xsi:type="dcterms:W3CDTF">2021-04-06T05:03:39Z</dcterms:modified>
</cp:coreProperties>
</file>