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3" r:id="rId10"/>
    <p:sldId id="274" r:id="rId11"/>
    <p:sldId id="262" r:id="rId12"/>
    <p:sldId id="263" r:id="rId13"/>
    <p:sldId id="264" r:id="rId14"/>
    <p:sldId id="265" r:id="rId15"/>
    <p:sldId id="275" r:id="rId16"/>
    <p:sldId id="276" r:id="rId17"/>
    <p:sldId id="277" r:id="rId18"/>
    <p:sldId id="266" r:id="rId19"/>
    <p:sldId id="267" r:id="rId20"/>
    <p:sldId id="268" r:id="rId21"/>
    <p:sldId id="269" r:id="rId22"/>
    <p:sldId id="270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F565-FBF3-4109-8586-0009C205C421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77EA-9E70-42AD-98D5-E085AB9C38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018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F565-FBF3-4109-8586-0009C205C421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77EA-9E70-42AD-98D5-E085AB9C38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921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F565-FBF3-4109-8586-0009C205C421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77EA-9E70-42AD-98D5-E085AB9C38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029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F565-FBF3-4109-8586-0009C205C421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77EA-9E70-42AD-98D5-E085AB9C38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059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F565-FBF3-4109-8586-0009C205C421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77EA-9E70-42AD-98D5-E085AB9C38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901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F565-FBF3-4109-8586-0009C205C421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77EA-9E70-42AD-98D5-E085AB9C38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590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F565-FBF3-4109-8586-0009C205C421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77EA-9E70-42AD-98D5-E085AB9C38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852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F565-FBF3-4109-8586-0009C205C421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77EA-9E70-42AD-98D5-E085AB9C38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05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F565-FBF3-4109-8586-0009C205C421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77EA-9E70-42AD-98D5-E085AB9C38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761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F565-FBF3-4109-8586-0009C205C421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77EA-9E70-42AD-98D5-E085AB9C38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762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F565-FBF3-4109-8586-0009C205C421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77EA-9E70-42AD-98D5-E085AB9C38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956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6F565-FBF3-4109-8586-0009C205C421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777EA-9E70-42AD-98D5-E085AB9C38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989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Viral Diseases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735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-1"/>
            <a:ext cx="8902700" cy="711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73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0"/>
            <a:ext cx="113919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Viral Life Cycle I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viral disease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occurs when an organism's body is invaded by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pathogenic viruses.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Viruses can only replicate by entering cells of a living host and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taking over the reproductive machinery of suitable host cells.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begin,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infectious virus particles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attach to and enter the cells of the body. When viruses want to attack a living host or cell, they use a very specific protein on the outer surface of its capsid or envelope that will allow its attachment to the surface of the host cell.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512443241.797871g/1512443245690-429754762752590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4178300"/>
            <a:ext cx="41052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384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488940"/>
            <a:ext cx="7188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Viral Life Cycle II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After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attaching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an appropriate host cell, the virus will get its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genetic material inside the cell.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can do so in a variety of different ways, depending on the type of virus it is.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include either: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Injecting their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genetic material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inside the host cell.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Tricking the host cell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pull it inside.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Fusing its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viral envelope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the host cell wall or membrane to get inside the cell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512443241.797871g/1512443245690-429754762752590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725" y="2463800"/>
            <a:ext cx="41052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973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1061641"/>
            <a:ext cx="76835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Viral Life Cycle III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3.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Once the virus has entered the host cell, </a:t>
            </a:r>
            <a:r>
              <a:rPr lang="en-AU" sz="2400" b="1" i="0" dirty="0" smtClean="0">
                <a:solidFill>
                  <a:srgbClr val="AB37C8"/>
                </a:solidFill>
                <a:effectLst/>
                <a:latin typeface="Arial" panose="020B0604020202020204" pitchFamily="34" charset="0"/>
              </a:rPr>
              <a:t>viruses will release its genetic material inside,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allowing it to </a:t>
            </a:r>
            <a:r>
              <a:rPr lang="en-AU" sz="2400" b="1" i="0" dirty="0" smtClean="0">
                <a:solidFill>
                  <a:srgbClr val="2AC388"/>
                </a:solidFill>
                <a:effectLst/>
                <a:latin typeface="Arial" panose="020B0604020202020204" pitchFamily="34" charset="0"/>
              </a:rPr>
              <a:t>take over the host cell machinery.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virus will shut down production of host proteins and direct the host cell to produce viral proteins to make new virus particles.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process is called </a:t>
            </a:r>
            <a:r>
              <a:rPr lang="en-AU" sz="2400" b="1" i="0" dirty="0" smtClean="0">
                <a:solidFill>
                  <a:srgbClr val="FF5D5D"/>
                </a:solidFill>
                <a:effectLst/>
                <a:latin typeface="Arial" panose="020B0604020202020204" pitchFamily="34" charset="0"/>
              </a:rPr>
              <a:t>replication,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where the virus uses the host to copy its own genome and makes lots of copies of itself!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Images/Content/Maths/1367379989523-600495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1189037"/>
            <a:ext cx="381000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127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38140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Viral Life Cycle IV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4.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After replicating itself, the virus then assembles all the viral proteins together resulting in lots of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identical copies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original virus!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newly assembled </a:t>
            </a:r>
            <a:r>
              <a:rPr lang="en-AU" sz="24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infectious viruses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then be released through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budding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out, or when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host cell bursts.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results in the viruses to go out and infect other host cells, continuing to </a:t>
            </a:r>
            <a:r>
              <a:rPr lang="en-AU" sz="24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cause disease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host.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512512299.303011g/1512512300135-347761474988554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475" y="2454275"/>
            <a:ext cx="54387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876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924" y="0"/>
            <a:ext cx="6353175" cy="681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50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62" y="64954"/>
            <a:ext cx="7361238" cy="67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7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12" y="161924"/>
            <a:ext cx="10631488" cy="682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71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0" y="238542"/>
            <a:ext cx="7493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Examples of Viral Diseases: Common Cold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Viruses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cause nasty diseases in people! One of the most common type of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viral disease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you will probably have experienced before is the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common cold.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common cold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generally caused by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rhinovirus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affects the respiratory tract. This virus results in viral infection of the upper respiratory tract (nose and throat).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common cold usually results in mild symptoms like a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runny or a stuffy nose,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sneezing, and a cough. You usually do not get a fever with the cold. If you do then you may actually have the flu not a cold!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510024309.759421g/1510024315799-3968604167498218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0" y="1854200"/>
            <a:ext cx="447732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396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600" y="478641"/>
            <a:ext cx="7213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Examples of Viral Diseases: Influenza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Influenza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virus that causes the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flu!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the viruses that cause the common cold, the flu also infects the respiratory tract.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Although the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symptoms of the flu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seem similar to the cold, symptoms are usually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more severe.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can result in a sore throat, runny nose, fever, chills, a loss of appetite and a dry cough.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Influenza is also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very contagious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often spread when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droplets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containing the virus are inhaled by other people.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654321.6022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614312" y="1790700"/>
            <a:ext cx="4234787" cy="32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3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4" y="252412"/>
            <a:ext cx="9775825" cy="3211153"/>
          </a:xfrm>
          <a:prstGeom prst="rect">
            <a:avLst/>
          </a:prstGeom>
        </p:spPr>
      </p:pic>
      <p:pic>
        <p:nvPicPr>
          <p:cNvPr id="1026" name="Picture 2" descr="https://www.educationperfect.com/media/content/Science/1510085030.847391g/1510085030531-4128150241979924-8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4000500"/>
            <a:ext cx="7620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425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" y="162342"/>
            <a:ext cx="11760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Example of Viral Diseases: Chickenpox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Chickenpox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characterised by a skin rash that becomes itchy, and it is highly contagious. It is caused by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varicella-zoster virus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(VZV).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Most cases of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chickenpox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occur in children before they are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years old and once a person has had the virus it is unlikely that they will get infected from it again.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Chickenpox usually begins as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itchy red blisters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can occur all over the body and can clear up within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one to three weeks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 can leave scars. It is important to not scratch to avoid getting scars and infected blisters!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510197654.161311g/1510197661498-92944018217456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4328084"/>
            <a:ext cx="3549650" cy="237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125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81500" y="415141"/>
            <a:ext cx="7670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Example of Viral Diseases: Cold Sores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Cold sores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small blisters that usually appear around the lips and mouth, and are caused by the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herpes simplex virus.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virus is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very contagious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can be spread to other people through close direct contact.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After contracting the virus, it can take a while for symptoms to appear as the virus can remain inactive for a long period of time. However, certain stresses can </a:t>
            </a:r>
            <a:r>
              <a:rPr lang="en-AU" sz="2400" b="1" i="0" dirty="0" smtClean="0">
                <a:solidFill>
                  <a:srgbClr val="AB37C8"/>
                </a:solidFill>
                <a:effectLst/>
                <a:latin typeface="Arial" panose="020B0604020202020204" pitchFamily="34" charset="0"/>
              </a:rPr>
              <a:t>activate the virus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causing the development of the cold sore.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Science/1512617075.063911g/1512617087294-266014972612780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2068512"/>
            <a:ext cx="381000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295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0" y="-101957"/>
            <a:ext cx="70358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Treatment of Viral Diseases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Viral infections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usually left to the </a:t>
            </a:r>
            <a:r>
              <a:rPr lang="en-AU" sz="2400" b="1" i="0" dirty="0" smtClean="0">
                <a:solidFill>
                  <a:srgbClr val="AB37C8"/>
                </a:solidFill>
                <a:effectLst/>
                <a:latin typeface="Arial" panose="020B0604020202020204" pitchFamily="34" charset="0"/>
              </a:rPr>
              <a:t>immune system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deal with and no particular medication is given. Antibiotics do not help treat viral infections - they only work for bacterial diseases.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Most of the time for viral infections the treatments given can only help you to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deal with symptoms,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while you wait for your immune system to fight off the virus.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some cases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anti-viral drugs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may be given. Anti-viral drugs can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target viruses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stop the virus from multiplying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spreading throughout the body or can destroy the virus so that your immune system can more effectively fight the viral invader.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48137.588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5167" y="1706622"/>
            <a:ext cx="4233333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1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4" y="153196"/>
            <a:ext cx="10753725" cy="670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67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024" y="0"/>
            <a:ext cx="8626475" cy="704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44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437" y="106362"/>
            <a:ext cx="6151563" cy="691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43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4" y="0"/>
            <a:ext cx="6327775" cy="690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3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0"/>
            <a:ext cx="10007600" cy="697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00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62" y="615949"/>
            <a:ext cx="10561638" cy="521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52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330200"/>
            <a:ext cx="11715972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1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00" y="536139"/>
            <a:ext cx="11518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Viruses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Viruses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 simplest and tiniest of microbes. Some of the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smallest viruses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as much as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10,000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times smaller than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bacteria!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virus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non-cellular pathogen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(it is not made up of cells) that can only replicate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inside the living cells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other organisms.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510542234.40121g/1510542231186-408072323359025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2" y="3486442"/>
            <a:ext cx="5426075" cy="321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67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473839"/>
            <a:ext cx="11137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has often been debated about whether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viruses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living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non-living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things.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 the one hand, if they're floating around in the air or sitting on a doorknob, they're inert. They're about as alive as a rock.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 if they come into contact with a suitable plant, animal or bacterial cell, they spring into action.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They rapidly infect, replicate and take over the cell!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Images/Content/English%20&amp;%20Literature/1405561278289-660390624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3937000"/>
            <a:ext cx="2921000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56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300" y="331738"/>
            <a:ext cx="11315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Viruses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only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replicate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they infect a host cell.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cannot reproduce on their own.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Viruses also do not digest or metabolise food into energy like living things do, which is why they are considered as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non-living organisms.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Images/Content/English%20&amp;%20Literature/1405382892732-2049546121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75" y="3287712"/>
            <a:ext cx="476250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483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688539"/>
            <a:ext cx="11226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virus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typically consists of one or two strands of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genetic material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(DNA or RNA) surrounded by a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protective protein layer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called a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capsid.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some viruses, the capsid is covered by a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viral envelope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made of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proteins, lipids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carbohydrates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The envelopes may be covered by spikes made of carbohydrates and proteins that help the virus particles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attach to host cells.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511753943.767431g/1511753944842-114471454377702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75" y="3340100"/>
            <a:ext cx="6785527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895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87" y="232520"/>
            <a:ext cx="10768013" cy="662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4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94059"/>
            <a:ext cx="7594600" cy="676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7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0"/>
            <a:ext cx="9450388" cy="685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8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58</Words>
  <Application>Microsoft Office PowerPoint</Application>
  <PresentationFormat>Widescreen</PresentationFormat>
  <Paragraphs>85</Paragraphs>
  <Slides>29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KaTeX_Main</vt:lpstr>
      <vt:lpstr>Office Theme</vt:lpstr>
      <vt:lpstr>Viral Diseases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Viral Diseases</dc:title>
  <dc:creator>Joseph D'cruz</dc:creator>
  <cp:lastModifiedBy>Joseph D'cruz</cp:lastModifiedBy>
  <cp:revision>2</cp:revision>
  <dcterms:created xsi:type="dcterms:W3CDTF">2020-06-27T12:10:15Z</dcterms:created>
  <dcterms:modified xsi:type="dcterms:W3CDTF">2021-04-06T04:45:38Z</dcterms:modified>
</cp:coreProperties>
</file>