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FA7C-2702-40B0-95CB-7988AA5C2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8F9F2-49FC-4308-A1FB-7AE8B81E1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0B3-229B-4A03-AB7A-FE64C891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80DF-3E81-4B34-8792-0AB0E2A5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6705-16EC-45AE-ADA4-C929794D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5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A27B-A3D0-404A-B18C-D60B819F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2C70F-BA59-4BF4-8599-8EDD4430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DD4D-C08A-45DA-B66C-13DAAEFE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3E6B-646E-43E4-B3CB-D1C05CFB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6A5C-4FD4-4831-ADAA-EEC5E977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41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FBA8-445E-4DD3-A3AA-A19495DE2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B8C36-2CEE-418B-BDEE-03FA26047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B87B-3ECB-4846-BBDE-CFDCF321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F93D-A2E1-4F2D-ADA0-8837E688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D53E1-41FF-4CF0-AC44-13A94BA7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50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5E37-01BA-4AFD-963F-264D2B49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4CC6-434F-47DB-8D26-BD00D69F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4A43-8CD6-4D96-9613-A36D76E6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7841-5F39-487A-B020-673F0DD0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45D1-0440-419B-B381-6265435D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54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A6B3-C34D-47BD-965B-58AB92D6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519E-391C-4E2C-9FEF-DD5BE366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B89D-23C4-4B17-A0BE-21310C08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86CA-4BF0-49BD-8526-C5C528C2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2B88-92D6-4DD3-B09C-70F536C3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58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3538-8C47-4EE4-A345-E97DBF12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B1F8-FAA1-4A87-B891-E0BB401B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F7593-F07D-488A-8569-7753CB63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585F-195F-48B6-A86B-AF1CAC06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7F286-6151-45BB-BF3F-DA1DBA06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FA02-BBEB-4B52-969E-8262668B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74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6EC9-803E-4021-B450-E1625774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63DD1-5566-440B-80D5-22287211D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D95E7-DC9A-4C5E-AD68-0B521334B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DF2E2-4896-45A8-B0EE-2CECFE2DF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A6A8C-6F32-446C-85C9-5A59E08AB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208FA-E99F-4EF4-A507-31478FB4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A734-741D-4379-900A-0FD0A8F3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4318A-AE94-478D-B1AE-4F8DB924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9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A564-5F88-4BC9-BF9D-610B3F79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91EC7-AEFD-4E65-970B-8A71F0EC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A5183-2BB5-423C-8B00-A9F0D4C9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51C06-CD98-414A-85FB-CE095CC5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9FB08-88C6-46B2-9387-07510FE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9D1D1-231F-45EC-ACE6-96DF319C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C3ED6-52B7-4BB3-B5EE-325ACBE8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4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F49A-7B47-439D-8EB3-C416AFFF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9129-8DB8-4AC0-BFCA-6F92D4B1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D956A-E035-448D-AD22-BD5CB6AA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BC80A-F3DA-47B9-887A-968454A1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29764-30E5-48A4-BC83-0560FAD2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ED794-A582-4363-8E58-32988BE7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0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60D1-6A67-4F58-B17E-2758813B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C134D-226A-4FDF-9FA3-4402E3C68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38D96-6C25-4ED1-873D-CA04DDDFC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02342-5E9A-4F6B-AE02-DA235C28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17B1-9C4A-4CA7-98A3-A3FB696A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247B6-1F0C-4074-B5AF-CFB8102D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314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01A71-51D0-49BD-B260-CCF4BC69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7FFA-8878-4910-BCF2-460ECF66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4FF4-F722-44F5-80EF-0DD2FE748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8B2B-CDA7-4E05-B1FA-27DB2D09FE56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99A7-8A0D-42CB-A727-0AEF51282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C5DC-CD5A-4578-9819-937B4F4A7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B518-6B05-461F-91EA-CAB7C249CF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85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wS9zjNv3q0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2E0B-9E22-4977-9F8D-DCA75E8B7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Abiotic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D3FB3-C48B-474A-9FEE-43EA1F4B2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31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A0DAA7-7A87-4192-BA28-6994AB5C51F7}"/>
              </a:ext>
            </a:extLst>
          </p:cNvPr>
          <p:cNvSpPr/>
          <p:nvPr/>
        </p:nvSpPr>
        <p:spPr>
          <a:xfrm>
            <a:off x="2176775" y="1574284"/>
            <a:ext cx="6284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will be going over the following:</a:t>
            </a:r>
            <a:endParaRPr lang="en-AU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99FE9C-F35F-4D2F-A616-2B29556F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77078"/>
              </p:ext>
            </p:extLst>
          </p:nvPr>
        </p:nvGraphicFramePr>
        <p:xfrm>
          <a:off x="838200" y="2705100"/>
          <a:ext cx="10515600" cy="14478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38959800"/>
                    </a:ext>
                  </a:extLst>
                </a:gridCol>
                <a:gridCol w="9410700">
                  <a:extLst>
                    <a:ext uri="{9D8B030D-6E8A-4147-A177-3AD203B41FA5}">
                      <a16:colId xmlns:a16="http://schemas.microsoft.com/office/drawing/2014/main" val="951385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4000">
                          <a:effectLst/>
                          <a:latin typeface="KaTeX_Main"/>
                        </a:rPr>
                        <a:t>1.</a:t>
                      </a:r>
                      <a:endParaRPr lang="en-AU" sz="40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1">
                          <a:solidFill>
                            <a:srgbClr val="00B6EE"/>
                          </a:solidFill>
                          <a:effectLst/>
                        </a:rPr>
                        <a:t>Identifying</a:t>
                      </a:r>
                      <a:r>
                        <a:rPr lang="en-US" sz="4000" b="1">
                          <a:effectLst/>
                        </a:rPr>
                        <a:t> abiotic factors in ecosytems.</a:t>
                      </a:r>
                      <a:endParaRPr lang="en-US" sz="40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90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4000">
                          <a:effectLst/>
                          <a:latin typeface="KaTeX_Main"/>
                        </a:rPr>
                        <a:t>2.</a:t>
                      </a:r>
                      <a:endParaRPr lang="en-AU" sz="40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0" b="1" dirty="0">
                          <a:solidFill>
                            <a:srgbClr val="009900"/>
                          </a:solidFill>
                          <a:effectLst/>
                        </a:rPr>
                        <a:t>Explaining</a:t>
                      </a:r>
                      <a:r>
                        <a:rPr lang="en-US" sz="4000" b="1" dirty="0">
                          <a:effectLst/>
                        </a:rPr>
                        <a:t> the effect of abiotic factors.</a:t>
                      </a:r>
                      <a:endParaRPr lang="en-US" sz="40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9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2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189002-8B38-44F3-97B0-AC88FD39FF25}"/>
              </a:ext>
            </a:extLst>
          </p:cNvPr>
          <p:cNvSpPr/>
          <p:nvPr/>
        </p:nvSpPr>
        <p:spPr>
          <a:xfrm>
            <a:off x="342900" y="0"/>
            <a:ext cx="57531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Abiotic factors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non-living components of an ecosystem.</a:t>
            </a:r>
          </a:p>
          <a:p>
            <a:pPr algn="ctr"/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affect living things, but are not themselves living.</a:t>
            </a:r>
          </a:p>
          <a:p>
            <a:pPr algn="ctr"/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include things like 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water, temperature, fire, light, soil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gases.</a:t>
            </a:r>
            <a:endParaRPr lang="en-US" sz="36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72E521-6B40-4F81-B0F7-06362976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6716"/>
            <a:ext cx="5143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77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biotic Factors">
            <a:hlinkClick r:id="" action="ppaction://media"/>
            <a:extLst>
              <a:ext uri="{FF2B5EF4-FFF2-40B4-BE49-F238E27FC236}">
                <a16:creationId xmlns:a16="http://schemas.microsoft.com/office/drawing/2014/main" id="{CBC0FC71-DBCC-4702-BC68-1623AC07499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91640" y="0"/>
            <a:ext cx="9212580" cy="69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D53BD3-D127-4351-B3AD-4B1266E0E2C7}"/>
              </a:ext>
            </a:extLst>
          </p:cNvPr>
          <p:cNvSpPr/>
          <p:nvPr/>
        </p:nvSpPr>
        <p:spPr>
          <a:xfrm>
            <a:off x="4593590" y="256639"/>
            <a:ext cx="759841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Fire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 important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abiotic factor.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Fires can kill some plants, but they may also help others to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grow.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fire sweeps through an area, it releases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some plants and can help them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germinate.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Germination is the process of a seed growing into a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new plant.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Fires also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make room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other plants to grow later, re-building the forest.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Indigenous Australians have used fire for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thousands of years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control the growth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plants.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3CEE31-5A12-4981-9296-8A3B3B6A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" y="984885"/>
            <a:ext cx="450481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11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C098BC-0499-40A2-810A-8EE9652CFBD7}"/>
              </a:ext>
            </a:extLst>
          </p:cNvPr>
          <p:cNvSpPr/>
          <p:nvPr/>
        </p:nvSpPr>
        <p:spPr>
          <a:xfrm>
            <a:off x="845820" y="195601"/>
            <a:ext cx="9989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Gas levels,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another abiotic factor.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Especially levels of oxygen, in the surrounding environment are important for processes like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respiration.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organisms in aquatic environments, the colder the water,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dissolved 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contains.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C6965C-FF65-4791-B986-3D38B95DD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03" y="2918721"/>
            <a:ext cx="5931217" cy="39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3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Widescreen</PresentationFormat>
  <Paragraphs>21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KaTeX_Main</vt:lpstr>
      <vt:lpstr>Office Theme</vt:lpstr>
      <vt:lpstr>Abiotic Factors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Abiotic Factors</dc:title>
  <dc:creator>Jean D'cruz</dc:creator>
  <cp:lastModifiedBy>Jean D'cruz</cp:lastModifiedBy>
  <cp:revision>1</cp:revision>
  <dcterms:created xsi:type="dcterms:W3CDTF">2020-05-28T11:34:36Z</dcterms:created>
  <dcterms:modified xsi:type="dcterms:W3CDTF">2020-05-28T11:37:30Z</dcterms:modified>
</cp:coreProperties>
</file>