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36C7C-37A4-459E-8A41-040FD133B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E3BA8-994C-4A57-887A-2BABFE74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D81DF-14C3-40AB-8E32-25D9866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1C831-7BA3-4889-A09F-809FD965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D11A0-65F7-4225-8EE5-FC3BBE91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02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7E38-4E8C-4300-B5C5-E10AE390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7C678-C9E6-441E-80F3-DF290282B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9963-3A91-40E1-84F3-FEE3235E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0A3C9-DBCA-4660-8148-A432AA2F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46B8-FDCC-4621-B8C3-E4536725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07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FAE7F-2A54-417F-8812-44D0C0807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356A2-8760-4909-803C-F4E1220C8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6D08-A378-4C53-B5BD-88B151627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61BC-D71B-40E2-9E37-6919ADBC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134D9-B1AF-4AA5-9963-4FF4F253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55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CD4-ED66-4E14-ACD8-A74A322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0E89-5AD5-4CD5-B4FC-E0EC792FF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0A93C-F7FB-4D5C-98B9-6E03CBBC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60EB-07A2-4A94-87AF-3CFEEA14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C401-553F-476B-86F5-519714FA8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0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551D-AB2F-4487-84B9-EBC1155A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01CE-2B21-4E0C-8154-A8902F190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D4EFD-68C3-4ECD-A184-8439EF91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9FAF9-DF92-41EC-BF59-83659688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D988-9D82-411F-B186-9B87C17A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865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6100-2345-40AF-B7ED-D924DA74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453C4-B5FE-47AF-8664-62C7793D0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01761-D2BF-466E-BB5C-C3A68E69C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AB701-0BCD-4193-A6A3-A46B1E18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2FEE-F4D9-455D-97C7-BF14C7F5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0AC8-B743-4595-9BD7-D520C53C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6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7FF3-436E-4D23-8143-4B26CEE3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949E0-FE24-48F5-92B1-86E25E9A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CA8D4-7CA3-42B9-9A94-9DA3B081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40754-CBB4-4069-91AD-599F2EF1C7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00F13-4453-4788-A201-7352F22957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A79EE-B54B-4594-BD5E-B5685EA4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A615D-8D16-4336-8A2B-A3458420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8B545-AA35-4532-A90F-F9609FDB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85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0356-9E10-44B6-A6BA-A7EC4F0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1A1F6E-1439-430A-838E-F71C30A7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39E1-FE4F-4C27-BE2F-C6BAD369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6A49-085D-4DD0-90A9-585AC5E8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0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93DF7-224D-4FB1-88EC-E9DC8E72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C06FC-74E4-4403-80E9-8EE2735F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30FE-5D67-4971-8E9E-B77318D1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70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A7BE-1E87-4E68-B8EB-25596BA0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D72A1-B287-44DF-820E-1C987DAE4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62224-4395-4210-8869-8812DED3F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D9C1-6D34-46DC-9B46-14402EE6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D8283-E9C1-4FA5-9DD5-EAC04E2B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599E7-976B-477E-AA5D-04ECBC00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53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8C77-F0EB-402C-B1A8-62FA2EA5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73E1-5D6A-47D6-9428-A2773B5F5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67BF2-78A0-46AB-8D9E-2BAA51B19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5A188-27B9-4D03-8E26-451814C8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8EFF8-BB2F-4A74-B4AF-B59A12DA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D398E-986A-4710-ABB1-78B2BE7A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07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F774D-EF2C-4689-B42F-7FDD5825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4498A-B4A8-4D27-B25B-7D88D0482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38366-723A-4A57-9AC5-BA3DE154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711EC-609A-4C6F-877C-AF6058A024E4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28E8F-A3B0-4A4E-B432-ACC6AA81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69E09-AF0B-46F8-AEED-F5BE97C9D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18B0-8C73-4D9E-9965-B05A89D910B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18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uQaIannwz0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365BC-9993-4046-86D8-1487FC784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Adaptations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1158D-0BAE-4321-8A05-595D2FADA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25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84E53A-9ED7-452E-9A26-6BF45FE005A7}"/>
              </a:ext>
            </a:extLst>
          </p:cNvPr>
          <p:cNvSpPr/>
          <p:nvPr/>
        </p:nvSpPr>
        <p:spPr>
          <a:xfrm>
            <a:off x="403542" y="400388"/>
            <a:ext cx="113007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another specific example of a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physiological adaptation: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seals and other marine mammals,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vessels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near the surface of the body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constrict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they're swimming in cold water. This directs more blood to the body's core, keeping the important parts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508.07878">
            <a:hlinkClick r:id="" action="ppaction://media"/>
            <a:extLst>
              <a:ext uri="{FF2B5EF4-FFF2-40B4-BE49-F238E27FC236}">
                <a16:creationId xmlns:a16="http://schemas.microsoft.com/office/drawing/2014/main" id="{752C6428-8E83-48CB-8C08-044A5D45520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8920" y="3347561"/>
            <a:ext cx="6240780" cy="35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A96D2D-3FC9-467A-8A6C-3DF2739A3EE5}"/>
              </a:ext>
            </a:extLst>
          </p:cNvPr>
          <p:cNvSpPr/>
          <p:nvPr/>
        </p:nvSpPr>
        <p:spPr>
          <a:xfrm>
            <a:off x="1131570" y="0"/>
            <a:ext cx="99288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an example!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animals keep their bodies at the right temperature?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turns out that different animals have different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adaptations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keeping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cosy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Animals can be classified as either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ectothermic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endothermic.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Let's see what those words mean!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4FA056-1925-4776-A10E-3EFC7BBD1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720" y="3539430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EBBC1D8-C5D0-45DE-8324-C6286E695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570" y="3539430"/>
            <a:ext cx="38004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410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1EA4BF-55E2-4C0D-A4E3-DBC9C3A28984}"/>
              </a:ext>
            </a:extLst>
          </p:cNvPr>
          <p:cNvSpPr/>
          <p:nvPr/>
        </p:nvSpPr>
        <p:spPr>
          <a:xfrm>
            <a:off x="836930" y="302359"/>
            <a:ext cx="10501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Fish, amphibians, reptiles and invertebrates rely on their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surroundings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control their body temperature - they are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ectothermic.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Their body temperature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varies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according to their environment.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warm up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sitting on a warm rock, or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cool down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burrowing into the ground. These are both examples of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behavioural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adaptations.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FDCC890-2365-4667-B102-7D6F0896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4183380"/>
            <a:ext cx="3566160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86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341050-36ED-4F98-BFFC-0A25BDA0CC1A}"/>
              </a:ext>
            </a:extLst>
          </p:cNvPr>
          <p:cNvSpPr/>
          <p:nvPr/>
        </p:nvSpPr>
        <p:spPr>
          <a:xfrm>
            <a:off x="471170" y="15117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Mammals and birds are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endothermic.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control their body temperature by using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internal chemical reactions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generate heat themselves - an important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physiological adaptation.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Endothermic animals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need to consume a lot more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order to sustain the chemical reactions. That's why many reptiles can go for months without eating, but us humans need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 meals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day!</a:t>
            </a:r>
          </a:p>
        </p:txBody>
      </p:sp>
      <p:pic>
        <p:nvPicPr>
          <p:cNvPr id="3" name="1509323656.36107">
            <a:hlinkClick r:id="" action="ppaction://media"/>
            <a:extLst>
              <a:ext uri="{FF2B5EF4-FFF2-40B4-BE49-F238E27FC236}">
                <a16:creationId xmlns:a16="http://schemas.microsoft.com/office/drawing/2014/main" id="{DF432B88-5FDA-4962-880A-A670F22DC56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67170" y="-60456"/>
            <a:ext cx="5624830" cy="42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35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1C0EC-3054-477B-91BE-54D72F1E695E}"/>
              </a:ext>
            </a:extLst>
          </p:cNvPr>
          <p:cNvSpPr/>
          <p:nvPr/>
        </p:nvSpPr>
        <p:spPr>
          <a:xfrm>
            <a:off x="1934897" y="546854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B410EF-704E-46DE-A703-B17B778A48A6}"/>
              </a:ext>
            </a:extLst>
          </p:cNvPr>
          <p:cNvSpPr/>
          <p:nvPr/>
        </p:nvSpPr>
        <p:spPr>
          <a:xfrm>
            <a:off x="739140" y="1480096"/>
            <a:ext cx="108508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adaptation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three types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adaptations.</a:t>
            </a:r>
          </a:p>
          <a:p>
            <a:pPr>
              <a:buFont typeface="+mj-lt"/>
              <a:buAutoNum type="arabicPeriod"/>
            </a:pP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Distinguish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ectothermic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endothermic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organisms.</a:t>
            </a:r>
          </a:p>
        </p:txBody>
      </p:sp>
    </p:spTree>
    <p:extLst>
      <p:ext uri="{BB962C8B-B14F-4D97-AF65-F5344CB8AC3E}">
        <p14:creationId xmlns:p14="http://schemas.microsoft.com/office/powerpoint/2010/main" val="329558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A79765-B2DC-48A9-BEE6-A0B753854912}"/>
              </a:ext>
            </a:extLst>
          </p:cNvPr>
          <p:cNvSpPr/>
          <p:nvPr/>
        </p:nvSpPr>
        <p:spPr>
          <a:xfrm>
            <a:off x="228600" y="0"/>
            <a:ext cx="11734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animal and plant on Earth has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special features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help them to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environment.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special features are known as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adaptations.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main types of adaptations include: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A8D76F-AF3A-4CEF-9EAC-0F7DF7BE7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6345"/>
              </p:ext>
            </p:extLst>
          </p:nvPr>
        </p:nvGraphicFramePr>
        <p:xfrm>
          <a:off x="228600" y="2677656"/>
          <a:ext cx="5505450" cy="1623060"/>
        </p:xfrm>
        <a:graphic>
          <a:graphicData uri="http://schemas.openxmlformats.org/drawingml/2006/table">
            <a:tbl>
              <a:tblPr/>
              <a:tblGrid>
                <a:gridCol w="1835150">
                  <a:extLst>
                    <a:ext uri="{9D8B030D-6E8A-4147-A177-3AD203B41FA5}">
                      <a16:colId xmlns:a16="http://schemas.microsoft.com/office/drawing/2014/main" val="1083889728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9425655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Structural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10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Behavioural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67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Physiological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34484"/>
                  </a:ext>
                </a:extLst>
              </a:tr>
            </a:tbl>
          </a:graphicData>
        </a:graphic>
      </p:graphicFrame>
      <p:pic>
        <p:nvPicPr>
          <p:cNvPr id="5" name="1509322378.0448">
            <a:hlinkClick r:id="" action="ppaction://media"/>
            <a:extLst>
              <a:ext uri="{FF2B5EF4-FFF2-40B4-BE49-F238E27FC236}">
                <a16:creationId xmlns:a16="http://schemas.microsoft.com/office/drawing/2014/main" id="{16645384-1E07-4B56-8BF9-6C42FA575C9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07432" y="3131820"/>
            <a:ext cx="5709920" cy="321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8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DE9ABC-BDC7-4E48-8667-14CBB81B8550}"/>
              </a:ext>
            </a:extLst>
          </p:cNvPr>
          <p:cNvSpPr/>
          <p:nvPr/>
        </p:nvSpPr>
        <p:spPr>
          <a:xfrm>
            <a:off x="5455603" y="67502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plants and animals have changed their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physical shape or form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 survive.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Changes in physical form include things like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beak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bird,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bear or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thorns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cactus.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changes are known as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physical adaptations.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16BB0-D412-4AC5-B378-D274F60BE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569170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36D0AD-D993-4104-8263-2998AEB5B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" y="3429000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11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4105C4-A235-4D33-95E2-DE7F231A101F}"/>
              </a:ext>
            </a:extLst>
          </p:cNvPr>
          <p:cNvSpPr/>
          <p:nvPr/>
        </p:nvSpPr>
        <p:spPr>
          <a:xfrm>
            <a:off x="0" y="375167"/>
            <a:ext cx="120015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Insulation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one important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structural adaptation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by mammals and birds for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thermoregulation.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how they keep their bodies at a constant temperature.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Hair, feathers or layers of fat under the skin can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 the flow of heat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animal and its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keeping the body nice and warm.</a:t>
            </a:r>
          </a:p>
        </p:txBody>
      </p:sp>
      <p:pic>
        <p:nvPicPr>
          <p:cNvPr id="3" name="1509321189.337">
            <a:hlinkClick r:id="" action="ppaction://media"/>
            <a:extLst>
              <a:ext uri="{FF2B5EF4-FFF2-40B4-BE49-F238E27FC236}">
                <a16:creationId xmlns:a16="http://schemas.microsoft.com/office/drawing/2014/main" id="{0120E41B-15FC-4755-84F1-6E5F275CDFE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0419" y="4120337"/>
            <a:ext cx="4617053" cy="25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9E9662-F67F-47E7-AA62-8226D09244F4}"/>
              </a:ext>
            </a:extLst>
          </p:cNvPr>
          <p:cNvSpPr/>
          <p:nvPr/>
        </p:nvSpPr>
        <p:spPr>
          <a:xfrm>
            <a:off x="525621" y="0"/>
            <a:ext cx="64923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 and animals can take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special actions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 survive.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special actions are known as</a:t>
            </a:r>
            <a:r>
              <a:rPr lang="en-US" sz="3200" b="0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 err="1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behavioural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 adaptations.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Bird calls, migration and hibernation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examples of behavioral adaptations. These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behaviours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are not learned; rather the organisms are born with </a:t>
            </a: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instinctive knowledge.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18.65991">
            <a:hlinkClick r:id="" action="ppaction://media"/>
            <a:extLst>
              <a:ext uri="{FF2B5EF4-FFF2-40B4-BE49-F238E27FC236}">
                <a16:creationId xmlns:a16="http://schemas.microsoft.com/office/drawing/2014/main" id="{660DDDAD-2065-445E-A5C4-93BD5467130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89419" y="791021"/>
            <a:ext cx="5299341" cy="298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1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FC331-AF4D-456E-ACAD-80F85133F544}"/>
              </a:ext>
            </a:extLst>
          </p:cNvPr>
          <p:cNvSpPr/>
          <p:nvPr/>
        </p:nvSpPr>
        <p:spPr>
          <a:xfrm>
            <a:off x="914400" y="1385025"/>
            <a:ext cx="1030985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Hibernation is a </a:t>
            </a:r>
            <a:r>
              <a:rPr lang="en-US" sz="3200" b="1" i="0" dirty="0" err="1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behavioural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 adaptation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 animals.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special, very deep sleep. The animal's body temperature drops and its heartbeat and breathing slow down. It uses as little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possible.</a:t>
            </a:r>
          </a:p>
        </p:txBody>
      </p:sp>
    </p:spTree>
    <p:extLst>
      <p:ext uri="{BB962C8B-B14F-4D97-AF65-F5344CB8AC3E}">
        <p14:creationId xmlns:p14="http://schemas.microsoft.com/office/powerpoint/2010/main" val="394087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Part 1 - Hibernation &amp; Torpor">
            <a:hlinkClick r:id="" action="ppaction://media"/>
            <a:extLst>
              <a:ext uri="{FF2B5EF4-FFF2-40B4-BE49-F238E27FC236}">
                <a16:creationId xmlns:a16="http://schemas.microsoft.com/office/drawing/2014/main" id="{68D533DD-7A99-4374-9D86-89DC422F1D9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0250" y="359418"/>
            <a:ext cx="8191500" cy="61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6BD994-B494-4A95-8DA1-1908231AA2AD}"/>
              </a:ext>
            </a:extLst>
          </p:cNvPr>
          <p:cNvSpPr/>
          <p:nvPr/>
        </p:nvSpPr>
        <p:spPr>
          <a:xfrm>
            <a:off x="3763962" y="373440"/>
            <a:ext cx="842803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body parts of plants and animals are able to perform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special functions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help them survive.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special functions are known as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physiological adaptations.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Examples of physiological adaptations include a snake's ability to inject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venom,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general functions such as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thermoregulation, growth, development and fighting infections.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12CC4D-4AD2-4C91-B00E-7B7497C1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23628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95A65C-C380-46E8-90B4-442303848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3239929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68</Words>
  <Application>Microsoft Office PowerPoint</Application>
  <PresentationFormat>Widescreen</PresentationFormat>
  <Paragraphs>57</Paragraphs>
  <Slides>14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Adaptations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Adaptations</dc:title>
  <dc:creator>Jean D'cruz</dc:creator>
  <cp:lastModifiedBy>Jean D'cruz</cp:lastModifiedBy>
  <cp:revision>2</cp:revision>
  <dcterms:created xsi:type="dcterms:W3CDTF">2020-05-28T12:06:12Z</dcterms:created>
  <dcterms:modified xsi:type="dcterms:W3CDTF">2020-05-28T12:14:14Z</dcterms:modified>
</cp:coreProperties>
</file>