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3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F2CC-516E-4389-A8FA-3C64F80A0EAF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AE56-59FC-4CBC-A623-9428CB059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77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F2CC-516E-4389-A8FA-3C64F80A0EAF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AE56-59FC-4CBC-A623-9428CB059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87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F2CC-516E-4389-A8FA-3C64F80A0EAF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AE56-59FC-4CBC-A623-9428CB059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44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F2CC-516E-4389-A8FA-3C64F80A0EAF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AE56-59FC-4CBC-A623-9428CB059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20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F2CC-516E-4389-A8FA-3C64F80A0EAF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AE56-59FC-4CBC-A623-9428CB059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82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F2CC-516E-4389-A8FA-3C64F80A0EAF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AE56-59FC-4CBC-A623-9428CB059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86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F2CC-516E-4389-A8FA-3C64F80A0EAF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AE56-59FC-4CBC-A623-9428CB059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25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F2CC-516E-4389-A8FA-3C64F80A0EAF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AE56-59FC-4CBC-A623-9428CB059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43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F2CC-516E-4389-A8FA-3C64F80A0EAF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AE56-59FC-4CBC-A623-9428CB059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04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F2CC-516E-4389-A8FA-3C64F80A0EAF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AE56-59FC-4CBC-A623-9428CB059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44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F2CC-516E-4389-A8FA-3C64F80A0EAF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AE56-59FC-4CBC-A623-9428CB059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090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3F2CC-516E-4389-A8FA-3C64F80A0EAF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1AE56-59FC-4CBC-A623-9428CB059D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50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4Ur8ky-Q2I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qMwDTEe1R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uaUx2wne2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Australian Bushfires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80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Z4Ur8ky-Q2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4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311140"/>
            <a:ext cx="1193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bushfires: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forest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can't move away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a bushfire, so they have other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adaptations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 them survive these events.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trees, including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gum trees,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epicormic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buds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located deep under their bark. Even if the outside of the tree is scorched during a bushfire, these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buds can survive.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the fire, they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sprout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revive the burnt tree.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76067411.844151g/1476067415226-154702362660488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467100"/>
            <a:ext cx="4959738" cy="329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4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598438"/>
            <a:ext cx="1122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Lignotubers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next adaptation we'll look at.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lignotuber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large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swelling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base of a tree, like a bulge at the bottom of its trunk. This feature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insulates</a:t>
            </a:r>
            <a:r>
              <a:rPr lang="en-AU" sz="2800" b="0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bottom of the trunk and the tree's roots from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fire.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the fire has passed, new branches quickly sprout from the lignotuber and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regenerate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tree.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6437610.801271g/1456437611544-138008961259998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2" y="3609975"/>
            <a:ext cx="33813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1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0"/>
            <a:ext cx="1054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 time, plants in the Australian bush have developed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adaptations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 them cope with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bushfires.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species take it a step further - they actually need fire to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reproduce.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Banksias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acacias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special capsules that hold their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seeds.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only open after being exposed to fire, dropping the seeds into the soil below.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rman/1454356162.309951g/1454356176338-10817938566677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114799"/>
            <a:ext cx="38100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www.educationperfect.com/media/content/Science/1456448256.30731g/1456448257670-4279413409613837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4157578"/>
            <a:ext cx="3206750" cy="270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75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26241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Many eucalypts seem to invite being burned by a </a:t>
            </a:r>
            <a:r>
              <a:rPr lang="en-AU" sz="2400" b="1" dirty="0">
                <a:solidFill>
                  <a:srgbClr val="FB6611"/>
                </a:solidFill>
                <a:latin typeface="Arial" panose="020B0604020202020204" pitchFamily="34" charset="0"/>
              </a:rPr>
              <a:t>bushfire.</a:t>
            </a:r>
            <a:endParaRPr lang="en-AU" sz="2400" b="1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As you might expect, they have </a:t>
            </a:r>
            <a:r>
              <a:rPr lang="en-AU" sz="2400" b="1" dirty="0" err="1">
                <a:solidFill>
                  <a:srgbClr val="009900"/>
                </a:solidFill>
                <a:latin typeface="Arial" panose="020B0604020202020204" pitchFamily="34" charset="0"/>
              </a:rPr>
              <a:t>epicormic</a:t>
            </a:r>
            <a:r>
              <a:rPr lang="en-AU" sz="2400" b="1" dirty="0">
                <a:solidFill>
                  <a:srgbClr val="009900"/>
                </a:solidFill>
                <a:latin typeface="Arial" panose="020B0604020202020204" pitchFamily="34" charset="0"/>
              </a:rPr>
              <a:t> buds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and </a:t>
            </a:r>
            <a:r>
              <a:rPr lang="en-AU" sz="2400" b="1" dirty="0">
                <a:solidFill>
                  <a:srgbClr val="00B6EE"/>
                </a:solidFill>
                <a:latin typeface="Arial" panose="020B0604020202020204" pitchFamily="34" charset="0"/>
              </a:rPr>
              <a:t>lignotubers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to help them regenerate.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However, these trees actually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help fire to spread,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because their leaves contain </a:t>
            </a:r>
            <a:r>
              <a:rPr lang="en-AU" sz="2400" b="1" dirty="0">
                <a:solidFill>
                  <a:srgbClr val="B81AE0"/>
                </a:solidFill>
                <a:latin typeface="Arial" panose="020B0604020202020204" pitchFamily="34" charset="0"/>
              </a:rPr>
              <a:t>flammable oils.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Also their </a:t>
            </a:r>
            <a:r>
              <a:rPr lang="en-AU" sz="2400" b="1" dirty="0">
                <a:solidFill>
                  <a:srgbClr val="FB6611"/>
                </a:solidFill>
                <a:latin typeface="Arial" panose="020B0604020202020204" pitchFamily="34" charset="0"/>
              </a:rPr>
              <a:t>bark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peels easily, forming dry sheets that hang down to the ground, almost like candle wicks.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These are clever techniques to promote growth of eucalypts, but they're also among the reasons the bushfires in </a:t>
            </a:r>
            <a:r>
              <a:rPr lang="en-AU" sz="2400" dirty="0">
                <a:solidFill>
                  <a:srgbClr val="444444"/>
                </a:solidFill>
                <a:latin typeface="KaTeX_Main"/>
              </a:rPr>
              <a:t>2013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expanded so quickly.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5749568.388881g/1455749569769-353655482359193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4481225"/>
            <a:ext cx="3228975" cy="21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91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578535"/>
            <a:ext cx="11061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Firestick farming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old method used by Indigenous Australians to manage the land.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FqMwDTEe1R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84300" y="1409532"/>
            <a:ext cx="9613900" cy="54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306338"/>
            <a:ext cx="1160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Firestick farming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provides many </a:t>
            </a:r>
            <a:r>
              <a:rPr lang="en-AU" sz="28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advantages to Aboriginal people.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instance,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smoke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fires would cause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burrowing animals to leave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 hiding spots, so they could then be </a:t>
            </a:r>
            <a:r>
              <a:rPr lang="en-AU" sz="28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hunted.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also </a:t>
            </a:r>
            <a:r>
              <a:rPr lang="en-AU" sz="28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drove away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snakes and other dangerous animals.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82105670.055891g/1482105671899-131469931443077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3754437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www.educationperfect.com/media/content/Science/1522812756.88721g/1522812756828-3741493496353145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3754437"/>
            <a:ext cx="47625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0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300" y="448439"/>
            <a:ext cx="10680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Regular firestick farming reduced the impact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natural bushfires.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Bushfires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could not become 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intense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be 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frequent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 flammable undergrowth had already been removed.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that had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adaptations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regenerate quickly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a fire became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common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Australian ecosystems, because competing plants were literally burned away.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German/1476066883.974281g/1476066887344-154702362660488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3838575"/>
            <a:ext cx="38004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233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69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769035"/>
            <a:ext cx="10985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lesson, we will focus on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bushfires.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end of the lesson, you should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50811"/>
              </p:ext>
            </p:extLst>
          </p:nvPr>
        </p:nvGraphicFramePr>
        <p:xfrm>
          <a:off x="2270123" y="2290604"/>
          <a:ext cx="8601076" cy="2049780"/>
        </p:xfrm>
        <a:graphic>
          <a:graphicData uri="http://schemas.openxmlformats.org/drawingml/2006/table">
            <a:tbl>
              <a:tblPr/>
              <a:tblGrid>
                <a:gridCol w="860108">
                  <a:extLst>
                    <a:ext uri="{9D8B030D-6E8A-4147-A177-3AD203B41FA5}">
                      <a16:colId xmlns:a16="http://schemas.microsoft.com/office/drawing/2014/main" val="2112596692"/>
                    </a:ext>
                  </a:extLst>
                </a:gridCol>
                <a:gridCol w="7740968">
                  <a:extLst>
                    <a:ext uri="{9D8B030D-6E8A-4147-A177-3AD203B41FA5}">
                      <a16:colId xmlns:a16="http://schemas.microsoft.com/office/drawing/2014/main" val="1743161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/>
                      </a:r>
                      <a:br>
                        <a:rPr lang="en-AU" sz="2800">
                          <a:effectLst/>
                          <a:latin typeface="KaTeX_Main"/>
                        </a:rPr>
                      </a:br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B6EE"/>
                          </a:solidFill>
                          <a:effectLst/>
                        </a:rPr>
                        <a:t>Identify</a:t>
                      </a:r>
                      <a:r>
                        <a:rPr lang="en-AU" sz="2800" dirty="0">
                          <a:solidFill>
                            <a:srgbClr val="00B6EE"/>
                          </a:solidFill>
                          <a:effectLst/>
                        </a:rPr>
                        <a:t> the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causes</a:t>
                      </a:r>
                      <a:r>
                        <a:rPr lang="en-AU" sz="2800" dirty="0">
                          <a:solidFill>
                            <a:srgbClr val="00B6EE"/>
                          </a:solidFill>
                          <a:effectLst/>
                        </a:rPr>
                        <a:t> of bushfires.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311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800" b="1">
                          <a:effectLst/>
                        </a:rPr>
                        <a:t> how bushfires </a:t>
                      </a:r>
                      <a:r>
                        <a:rPr lang="en-AU" sz="2800" b="1">
                          <a:solidFill>
                            <a:srgbClr val="B81AE0"/>
                          </a:solidFill>
                          <a:effectLst/>
                        </a:rPr>
                        <a:t>affect humans.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6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800" b="1" dirty="0">
                          <a:effectLst/>
                        </a:rPr>
                        <a:t> how bushfires </a:t>
                      </a:r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affect ecosystems.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00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6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uaUx2wne2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9739"/>
            <a:ext cx="11277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is the driest inhabited continent on Earth.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makes it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prone to fires,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may be started naturally by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lightning,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by human activities.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Once a bushfire starts,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environmental conditions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make it difficult to contain. In the spring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2013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New South Wales was experiencing record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high temperatures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very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low rainfall.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Both these factors left the forests dry and hot, so a fire was almost inevitable.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67894335001-61035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431482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3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303937"/>
            <a:ext cx="1069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weather can make things worse.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matters worse,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westerly winds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brought hot, dry air from across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outback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fuel those fires and push them toward Sydney. The end result was the worst bushfires in the state for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50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6955030.423781g/1456955031750-114662786455990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3378200"/>
            <a:ext cx="4820708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128538"/>
            <a:ext cx="11645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Bushfires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have devastating consequences.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humans, this includes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loss of life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damage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property. There is also impacts on ecosystems.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forest habitats are burnt and many organisms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are forced to move somewhere else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(migrate).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5749938.604041g/1455749939541-353655482359193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3098801"/>
            <a:ext cx="5631760" cy="375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87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290036"/>
            <a:ext cx="10604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though bushfires can be devastating, they also have some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benefits!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Bushfires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clear away undergrowth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create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finer soil,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both of which allow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 plant growth.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76066883.974281g/1476066887344-154702362660488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2471383"/>
            <a:ext cx="5521325" cy="438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26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165100"/>
            <a:ext cx="71755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Bushfires can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damage or destroy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(old) trees, making the wood we take from them useless. This wood would otherwise be used for timber in buildings or as firewood.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Old growth also plays an important role 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carbon capture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stabilising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global climate. Burning these trees releases vast amounts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atmosphere!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 other hand, burning releases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nutrients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stored in the wood, which then accumulate in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soil.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nutrients support the next generation of plants that sprout and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regenerate the forest.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76066692.416641g/1476066694794-154702362660488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2074237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6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502335"/>
            <a:ext cx="9359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following table summarises the positive and negative effects of bushfires: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4" y="1784350"/>
            <a:ext cx="8778875" cy="42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2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</Words>
  <Application>Microsoft Office PowerPoint</Application>
  <PresentationFormat>Widescreen</PresentationFormat>
  <Paragraphs>64</Paragraphs>
  <Slides>18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KaTeX_Main</vt:lpstr>
      <vt:lpstr>Office Theme</vt:lpstr>
      <vt:lpstr>Australian Bushfires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Australian Bushfires</dc:title>
  <dc:creator>Joseph D'cruz</dc:creator>
  <cp:lastModifiedBy>Joseph D'cruz</cp:lastModifiedBy>
  <cp:revision>2</cp:revision>
  <dcterms:created xsi:type="dcterms:W3CDTF">2020-05-29T11:02:27Z</dcterms:created>
  <dcterms:modified xsi:type="dcterms:W3CDTF">2020-05-29T11:12:00Z</dcterms:modified>
</cp:coreProperties>
</file>