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3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3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4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32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8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4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3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1ED6-5A0E-4183-9E29-F803B9294DA8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2242-C197-4360-AD72-4D73E7BA4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06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reatbarrierreef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ciencekids.co.nz/sciencefacts/earth/amazonrainforest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Biodiversity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6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6463" y="677876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24582"/>
              </p:ext>
            </p:extLst>
          </p:nvPr>
        </p:nvGraphicFramePr>
        <p:xfrm>
          <a:off x="2049992" y="2137781"/>
          <a:ext cx="6667500" cy="150876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3353551875"/>
                    </a:ext>
                  </a:extLst>
                </a:gridCol>
                <a:gridCol w="5686425">
                  <a:extLst>
                    <a:ext uri="{9D8B030D-6E8A-4147-A177-3AD203B41FA5}">
                      <a16:colId xmlns:a16="http://schemas.microsoft.com/office/drawing/2014/main" val="1698501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/>
                      </a:r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800" b="1" dirty="0">
                          <a:effectLst/>
                        </a:rPr>
                        <a:t> what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biodiversity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3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why biodiversity is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important.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67" y="420638"/>
            <a:ext cx="11633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Biodiversity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defined as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species present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ecosystem.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species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interacting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other,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higher the biodiversity.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instance, the 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Great Barrier Reef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very high biodiversity, because it's home to thousands (possibly even millions) of interacting species.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3521018.936871g/1463521020837-100364233283704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78" y="3431347"/>
            <a:ext cx="5159375" cy="3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6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23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contrast, places with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very few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low biodiversity.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these species are affected by a lethal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disease,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 catastrophic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natural disaster,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whole ecosystem could be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wiped out!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why biodiversity is important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 increases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ecosystem. When all members of a species die, the species becomes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extinct.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ecosystems with many different species, there is more chance of some species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surviving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natural disaster or problem.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Maths/1493938484.462411g/1493942100942-351353235429500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3982508"/>
            <a:ext cx="38004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German/1461192433.7041g/1461192463047-391567674329074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509677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0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91235"/>
            <a:ext cx="1112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 kinds of ecosystems have high and low biodiversity?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0" y="1114455"/>
            <a:ext cx="10331980" cy="56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0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133" y="289445"/>
            <a:ext cx="114469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most biodiverse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region in the world is considered to be the 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Amazon rainforest.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covers a large part of the South American continent and is home to: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 of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birds and mammals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40,000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 of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2,500,000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 of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insects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ctr"/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That's a lot of life!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6285677.552321g/1506285680735-346877086593225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2" y="434340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KaTeX_Main</vt:lpstr>
      <vt:lpstr>Office Theme</vt:lpstr>
      <vt:lpstr>Biodiversity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</dc:title>
  <dc:creator>D'CRUZ Jean [Narrogin Senior High School]</dc:creator>
  <cp:lastModifiedBy>D'CRUZ Jean [Narrogin Senior High School]</cp:lastModifiedBy>
  <cp:revision>1</cp:revision>
  <dcterms:created xsi:type="dcterms:W3CDTF">2020-05-29T01:30:25Z</dcterms:created>
  <dcterms:modified xsi:type="dcterms:W3CDTF">2020-05-29T01:33:16Z</dcterms:modified>
</cp:coreProperties>
</file>