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38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45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9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97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89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1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82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3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139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67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4BDA2-E91C-42AC-B7FC-3EBD43D92F52}" type="datetimeFigureOut">
              <a:rPr lang="en-AU" smtClean="0"/>
              <a:t>29/05/2020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A6D5-206E-49BE-A71A-DED3024177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453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UsARF-CBc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xVD4i7NSw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Drought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62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0266" y="145614"/>
            <a:ext cx="1154853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animals in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drought-prone areas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developed a useful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physiological adaptation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concentrated urine.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Urine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contains waste products, 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urea,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dissolved in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it is very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concentrated,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means there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little water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urine. Animals that produce it waste very little water in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excretion,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have more water stored in their bodies to outlast dry conditions.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98187185.333771g/1498187189076-317169203122417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4" y="3352061"/>
            <a:ext cx="5280025" cy="350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360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1475" y="0"/>
            <a:ext cx="723159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Drought prone environments change how organisms behave in order to survive.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Mouse-ear cress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Arabidopsis thaliana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an example of an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ephemeral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plant. This means it is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only active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short period of the year -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wet season.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rest of the year, the plant exists as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dormant seeds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outlast month-long droughts.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ephemeral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behavioural adaptation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arid conditions.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6269450.327291g/1456269450904-42116795375830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067" y="2286001"/>
            <a:ext cx="4520312" cy="301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77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4456" y="525475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4532"/>
              </p:ext>
            </p:extLst>
          </p:nvPr>
        </p:nvGraphicFramePr>
        <p:xfrm>
          <a:off x="719667" y="1636978"/>
          <a:ext cx="10515600" cy="1623060"/>
        </p:xfrm>
        <a:graphic>
          <a:graphicData uri="http://schemas.openxmlformats.org/drawingml/2006/table">
            <a:tbl>
              <a:tblPr/>
              <a:tblGrid>
                <a:gridCol w="618067">
                  <a:extLst>
                    <a:ext uri="{9D8B030D-6E8A-4147-A177-3AD203B41FA5}">
                      <a16:colId xmlns:a16="http://schemas.microsoft.com/office/drawing/2014/main" val="1938190590"/>
                    </a:ext>
                  </a:extLst>
                </a:gridCol>
                <a:gridCol w="9897533">
                  <a:extLst>
                    <a:ext uri="{9D8B030D-6E8A-4147-A177-3AD203B41FA5}">
                      <a16:colId xmlns:a16="http://schemas.microsoft.com/office/drawing/2014/main" val="2563292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Identify</a:t>
                      </a:r>
                      <a:r>
                        <a:rPr lang="en-AU" sz="2800" b="1">
                          <a:effectLst/>
                        </a:rPr>
                        <a:t> what a </a:t>
                      </a:r>
                      <a:r>
                        <a:rPr lang="en-AU" sz="2800" b="1">
                          <a:solidFill>
                            <a:srgbClr val="FB6611"/>
                          </a:solidFill>
                          <a:effectLst/>
                        </a:rPr>
                        <a:t>drought</a:t>
                      </a:r>
                      <a:r>
                        <a:rPr lang="en-AU" sz="2800" b="1">
                          <a:effectLst/>
                        </a:rPr>
                        <a:t> 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54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some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adaptations</a:t>
                      </a:r>
                      <a:r>
                        <a:rPr lang="en-AU" sz="2800" b="1" dirty="0">
                          <a:effectLst/>
                        </a:rPr>
                        <a:t> used by animals to cope with drought.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59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some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adaptations</a:t>
                      </a:r>
                      <a:r>
                        <a:rPr lang="en-AU" sz="2800" b="1" dirty="0">
                          <a:effectLst/>
                        </a:rPr>
                        <a:t> used by plants to cope with drought.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337368"/>
                  </a:ext>
                </a:extLst>
              </a:tr>
            </a:tbl>
          </a:graphicData>
        </a:graphic>
      </p:graphicFrame>
      <p:pic>
        <p:nvPicPr>
          <p:cNvPr id="5" name="1509324411.857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02667" y="3496734"/>
            <a:ext cx="31496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383739"/>
            <a:ext cx="11226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period of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below average rainfall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certain area.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can last anywhere from a month to several years. If it lasts for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year,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area in question receives much less rain than it would in a normal year.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Note that 'arid' means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extremely dry.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seeing this word a lot as we go on!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63711201.599711g/1463711220631-13964306490203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4487902"/>
            <a:ext cx="3550708" cy="237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43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4133" y="163077"/>
            <a:ext cx="11430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 is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driest inhabited continent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Earth, which means there isn't always enough water to go around.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parts of Australia were affected by severe droughts between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1996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2010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time was known as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Millennium Drought.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Farmland dried up, rivers stopped flowing and billabongs became empty. Some say it was 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worst drought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country's recorded history.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70268610.264981g/1470268625041-399120412782531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507" y="3633113"/>
            <a:ext cx="4831291" cy="322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599" y="520468"/>
            <a:ext cx="112606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severe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impact people as well as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ecosystems.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times of hardship, we should all do our bit to conserve water.</a:t>
            </a:r>
            <a:endParaRPr lang="en-AU" sz="2800" dirty="0"/>
          </a:p>
        </p:txBody>
      </p:sp>
      <p:pic>
        <p:nvPicPr>
          <p:cNvPr id="4098" name="Picture 2" descr="https://www.educationperfect.com/media/content/Science/1504147125.756791g/1504147133640-375679480731603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09" y="3374187"/>
            <a:ext cx="6135158" cy="309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0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9732" y="276807"/>
            <a:ext cx="104478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obvious negative effects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drought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ecosystems.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Without rain water,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cannot grow and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depend on them for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 die.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287.7544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14131" y="3877733"/>
            <a:ext cx="6477631" cy="271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ZUsARF-CBc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33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xVD4i7NSw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8803"/>
            <a:ext cx="11853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order to survive a drought,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be adapted for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conserving water.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that cannot do this are likely 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die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thirst or heatstroke.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99577147.494491g/1499577147449-338614445978497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40" y="2796005"/>
            <a:ext cx="5754159" cy="38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8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31</Paragraphs>
  <Slides>11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Drought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Drought</dc:title>
  <dc:creator>D'CRUZ Jean [Narrogin Senior High School]</dc:creator>
  <cp:lastModifiedBy>D'CRUZ Jean [Narrogin Senior High School]</cp:lastModifiedBy>
  <cp:revision>1</cp:revision>
  <dcterms:created xsi:type="dcterms:W3CDTF">2020-05-29T01:42:12Z</dcterms:created>
  <dcterms:modified xsi:type="dcterms:W3CDTF">2020-05-29T01:42:22Z</dcterms:modified>
</cp:coreProperties>
</file>