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1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59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0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6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58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9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81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02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7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81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17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0BE3-264F-4F52-8687-2084C36B8BC9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012B-FBF8-4C2E-A852-C75FE24AE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6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vdfqrnvu6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xacxShp3L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Habitat destruction and overcropping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81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5" y="174473"/>
            <a:ext cx="73331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Ecologists play an important role when it comes to controlling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overcropping,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their research is what allows new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laws and regulations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passed.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regulations help to ensure that overcropping does not occur.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the last few decades there have been many regulations against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whaling.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result, whale species that were on the edge of extinction are starting to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recover and regenerate.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6353384.273691g/1456353395421-182750712105220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440" y="2997200"/>
            <a:ext cx="4697889" cy="31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9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3339" y="611201"/>
            <a:ext cx="9151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 be able to:</a:t>
            </a:r>
            <a:endParaRPr lang="en-AU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37464"/>
              </p:ext>
            </p:extLst>
          </p:nvPr>
        </p:nvGraphicFramePr>
        <p:xfrm>
          <a:off x="881471" y="1687777"/>
          <a:ext cx="10515600" cy="2049780"/>
        </p:xfrm>
        <a:graphic>
          <a:graphicData uri="http://schemas.openxmlformats.org/drawingml/2006/table">
            <a:tbl>
              <a:tblPr/>
              <a:tblGrid>
                <a:gridCol w="770467">
                  <a:extLst>
                    <a:ext uri="{9D8B030D-6E8A-4147-A177-3AD203B41FA5}">
                      <a16:colId xmlns:a16="http://schemas.microsoft.com/office/drawing/2014/main" val="3936305794"/>
                    </a:ext>
                  </a:extLst>
                </a:gridCol>
                <a:gridCol w="9745133">
                  <a:extLst>
                    <a:ext uri="{9D8B030D-6E8A-4147-A177-3AD203B41FA5}">
                      <a16:colId xmlns:a16="http://schemas.microsoft.com/office/drawing/2014/main" val="2330409668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Identify</a:t>
                      </a:r>
                      <a:r>
                        <a:rPr lang="en-AU" sz="2800" b="1">
                          <a:effectLst/>
                        </a:rPr>
                        <a:t> the main cause of habitat destruction in Australia.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7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the impacts of overcropping.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Propose</a:t>
                      </a:r>
                      <a:r>
                        <a:rPr lang="en-AU" sz="2800" b="1" dirty="0">
                          <a:effectLst/>
                        </a:rPr>
                        <a:t> ways to reduce the negative impacts of human activity on ecosystems.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208416"/>
                  </a:ext>
                </a:extLst>
              </a:tr>
            </a:tbl>
          </a:graphicData>
        </a:graphic>
      </p:graphicFrame>
      <p:pic>
        <p:nvPicPr>
          <p:cNvPr id="4" name="1509325315.0107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43867" y="3686175"/>
            <a:ext cx="5638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337" y="680175"/>
            <a:ext cx="11176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humans are just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one species,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we're a species that has grown rapidly and spread around the globe.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now over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7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billion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humans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Earth, and each and every one of us puts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strain on the environment.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300.740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2132" y="3149600"/>
            <a:ext cx="8356958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274" y="295510"/>
            <a:ext cx="11414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 a lot of food to feed 7 billion humans!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our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current agricultural techniques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 sustainable.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rate of consumption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meat and dairy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products is putting too much stress on the environment.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 agriculture,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particular, is resource intensive, causes much pollution, and has required vast amount of land to be cleared.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237.992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46399" y="3973512"/>
            <a:ext cx="6688667" cy="28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vdfqrnvu6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4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341" y="291237"/>
            <a:ext cx="114479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like to think that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rainforests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something exotic, that exist too far away for us to be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concerned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fact,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functioning rainforests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so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we, and most other life on Earth,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could not survive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 them!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432.122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56933" y="2810933"/>
            <a:ext cx="7529427" cy="40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9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538" y="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Habitat destruction has negative effects on ecosystems.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Habitat destruction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removes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important producers from ecosystems, which changes the way that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energy flows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system. It also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removes shelter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alters the conditions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consumers and decomposers.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ecosystem is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altered too much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habitat destruction, it can fall apart or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collapse!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936.5905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2276" y="1981200"/>
            <a:ext cx="5353102" cy="30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xacxShp3L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867" y="28139"/>
            <a:ext cx="11328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many decades, various whale species were hunted for meat, fat and other products.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practice is known as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whaling.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Ecologists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became concerned when they observed whales becoming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less common.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 Century, they finally realised that whales were being killed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faster than they could reproduce.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English%20&amp;%20Literature/1485810000.962341g/1485810006063-391753957285634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535301"/>
            <a:ext cx="5009092" cy="33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9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467</Words>
  <Application>Microsoft Office PowerPoint</Application>
  <PresentationFormat>Widescreen</PresentationFormat>
  <Paragraphs>34</Paragraphs>
  <Slides>11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Habitat destruction and overcropping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 destruction and overcropping</dc:title>
  <dc:creator>D'CRUZ Jean [Narrogin Senior High School]</dc:creator>
  <cp:lastModifiedBy>D'CRUZ Jean [Narrogin Senior High School]</cp:lastModifiedBy>
  <cp:revision>2</cp:revision>
  <dcterms:created xsi:type="dcterms:W3CDTF">2020-05-29T02:10:18Z</dcterms:created>
  <dcterms:modified xsi:type="dcterms:W3CDTF">2020-05-29T03:26:31Z</dcterms:modified>
</cp:coreProperties>
</file>