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1E7E-FA93-4C3F-AB6B-7149621ED7FC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AF90-F70A-4ED7-A365-2057789763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75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1E7E-FA93-4C3F-AB6B-7149621ED7FC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AF90-F70A-4ED7-A365-2057789763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7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1E7E-FA93-4C3F-AB6B-7149621ED7FC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AF90-F70A-4ED7-A365-2057789763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72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1E7E-FA93-4C3F-AB6B-7149621ED7FC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AF90-F70A-4ED7-A365-2057789763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32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1E7E-FA93-4C3F-AB6B-7149621ED7FC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AF90-F70A-4ED7-A365-2057789763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90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1E7E-FA93-4C3F-AB6B-7149621ED7FC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AF90-F70A-4ED7-A365-2057789763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06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1E7E-FA93-4C3F-AB6B-7149621ED7FC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AF90-F70A-4ED7-A365-2057789763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25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1E7E-FA93-4C3F-AB6B-7149621ED7FC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AF90-F70A-4ED7-A365-2057789763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98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1E7E-FA93-4C3F-AB6B-7149621ED7FC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AF90-F70A-4ED7-A365-2057789763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11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1E7E-FA93-4C3F-AB6B-7149621ED7FC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AF90-F70A-4ED7-A365-2057789763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54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1E7E-FA93-4C3F-AB6B-7149621ED7FC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AF90-F70A-4ED7-A365-2057789763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43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11E7E-FA93-4C3F-AB6B-7149621ED7FC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2AF90-F70A-4ED7-A365-2057789763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70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J-ftiWffNTc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PMG9CzArGB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mztPktOfz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Invasive Species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35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J-ftiWffNT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3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176937"/>
            <a:ext cx="11772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Invasive species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introduced species that cause significant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damage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native ecosystem.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responsible for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economic, environmental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ecological damage.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effects are summarised in the table below: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15929"/>
            <a:ext cx="10175040" cy="474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3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MG9CzArGB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7814" y="1352034"/>
            <a:ext cx="7760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lesson, you should be able to:</a:t>
            </a:r>
            <a:endParaRPr lang="en-AU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91674"/>
              </p:ext>
            </p:extLst>
          </p:nvPr>
        </p:nvGraphicFramePr>
        <p:xfrm>
          <a:off x="415924" y="2169954"/>
          <a:ext cx="8956675" cy="1935480"/>
        </p:xfrm>
        <a:graphic>
          <a:graphicData uri="http://schemas.openxmlformats.org/drawingml/2006/table">
            <a:tbl>
              <a:tblPr/>
              <a:tblGrid>
                <a:gridCol w="1194223">
                  <a:extLst>
                    <a:ext uri="{9D8B030D-6E8A-4147-A177-3AD203B41FA5}">
                      <a16:colId xmlns:a16="http://schemas.microsoft.com/office/drawing/2014/main" val="629127885"/>
                    </a:ext>
                  </a:extLst>
                </a:gridCol>
                <a:gridCol w="7762452">
                  <a:extLst>
                    <a:ext uri="{9D8B030D-6E8A-4147-A177-3AD203B41FA5}">
                      <a16:colId xmlns:a16="http://schemas.microsoft.com/office/drawing/2014/main" val="31133632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AU" sz="2800">
                          <a:effectLst/>
                          <a:latin typeface="KaTeX_Main"/>
                        </a:rPr>
                        <a:t/>
                      </a:r>
                      <a:br>
                        <a:rPr lang="en-AU" sz="2800">
                          <a:effectLst/>
                          <a:latin typeface="KaTeX_Main"/>
                        </a:rPr>
                      </a:br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AU" sz="2800" b="1" dirty="0">
                          <a:effectLst/>
                        </a:rPr>
                        <a:t> what an </a:t>
                      </a:r>
                      <a:r>
                        <a:rPr lang="en-AU" sz="2800" b="1" dirty="0">
                          <a:solidFill>
                            <a:srgbClr val="FF0000"/>
                          </a:solidFill>
                          <a:effectLst/>
                        </a:rPr>
                        <a:t>invasive species</a:t>
                      </a:r>
                      <a:r>
                        <a:rPr lang="en-AU" sz="2800" b="1" dirty="0">
                          <a:effectLst/>
                        </a:rPr>
                        <a:t> is.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424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2800" b="1" dirty="0">
                          <a:effectLst/>
                        </a:rPr>
                        <a:t> the </a:t>
                      </a:r>
                      <a:r>
                        <a:rPr lang="en-AU" sz="2800" b="1" dirty="0">
                          <a:solidFill>
                            <a:srgbClr val="00B6EE"/>
                          </a:solidFill>
                          <a:effectLst/>
                        </a:rPr>
                        <a:t>impacts</a:t>
                      </a:r>
                      <a:r>
                        <a:rPr lang="en-AU" sz="2800" b="1" dirty="0">
                          <a:effectLst/>
                        </a:rPr>
                        <a:t> that invasive species have on ecosystems and the economy.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17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37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307539"/>
            <a:ext cx="116205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introduced species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species which has been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released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an ecosystem where it does not occur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naturally.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can be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deliberate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accidental.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an introduced species starts to cause damage within its new ecosystem, it is considered an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invasive species.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8562.5725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27413" y="3628011"/>
            <a:ext cx="4052887" cy="27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559138"/>
            <a:ext cx="11188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an introduced species has </a:t>
            </a:r>
            <a:r>
              <a:rPr lang="en-AU" sz="32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few or no predators,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will breed rapidly, and increase its population size.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can be a problem as they can take up </a:t>
            </a:r>
            <a:r>
              <a:rPr lang="en-AU" sz="32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space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an </a:t>
            </a:r>
            <a:r>
              <a:rPr lang="en-AU" sz="32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ecosystem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would usually belong to a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native animal,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potentially endangering native species.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6175323.59471g/1456175325040-211066400456988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732503"/>
            <a:ext cx="5664200" cy="275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06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75337"/>
            <a:ext cx="11188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Introduced species create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major disruptions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within ecosystems.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they can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outcompete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native animals for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food and shelter,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provide consumers with a new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food source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or act as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predators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 native animal.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6106829.523421g/1456106845243-99416412713563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509171"/>
            <a:ext cx="6515100" cy="434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9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0500" y="69840"/>
            <a:ext cx="81915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Invasive species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introduced species that cause significant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damage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native ecosystem.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do this by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outcompeting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native species or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disturbing the food chain.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when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cane toads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800" b="0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Rhinella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marina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were introduced into Australia in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1935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they began to multiply and spread across the northeast of the country. These toads produce a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toxin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kills many native predators, such as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snakes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monitor lizards.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harmful to the ecosystems that are occupied by these predators.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03029569.229791g/1503029588319-357925563288432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531937"/>
            <a:ext cx="3492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7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mztPktOfz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4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38100"/>
            <a:ext cx="78613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Certain characteristics can give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invasive species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ecological advantage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native species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 compete with.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invasive species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able to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grow and reproduce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more quickly than native species, so their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populations grow faster.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Others have the ability 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reproduce sexually </a:t>
            </a:r>
            <a:r>
              <a:rPr lang="en-AU" sz="28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asexually.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other words, they have two methods of reproduction. This characteristic is more common in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flowering plants,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quickly grow and smother areas of native bush.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02398915.916261g/1502398916888-326307809424381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1633537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6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0"/>
            <a:ext cx="115189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invasive species are so successful in their new environment because they are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generalists.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they can survive in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many different environments.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Generalists can access a wider range of resources to help them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outcompete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native species.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specialist species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relies on a very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specific set of conditions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survive. If an invasive species outcompetes the food source of a specialist, then the specialist species will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die out!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61289042.35921g/1461289044714-157977472623058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75" y="4401205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2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35</Paragraphs>
  <Slides>12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KaTeX_Main</vt:lpstr>
      <vt:lpstr>Office Theme</vt:lpstr>
      <vt:lpstr>Invasive Species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Invasive Species</dc:title>
  <dc:creator>Joseph D'cruz</dc:creator>
  <cp:lastModifiedBy>Joseph D'cruz</cp:lastModifiedBy>
  <cp:revision>1</cp:revision>
  <dcterms:created xsi:type="dcterms:W3CDTF">2020-05-29T10:59:37Z</dcterms:created>
  <dcterms:modified xsi:type="dcterms:W3CDTF">2020-05-29T10:59:55Z</dcterms:modified>
</cp:coreProperties>
</file>