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8401-A139-4541-819A-076CEB291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64199-2D6C-4D42-8D5C-B93AFE4F0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D47B-9549-4796-9D64-1A3BF73E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3F07-3E70-4480-A753-5C26018E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3C6E-1C71-4A11-8B50-274811BA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09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F76F8-8FE0-41D2-8375-062CAFC9D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9BECD-7CF5-4929-8813-B57255ACA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FA36-EAD0-486F-86E0-F337FECD5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3C4C-26E8-4D18-926E-CE4B5DDF0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4254-A21A-44DD-9B7B-EB1A8E9B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4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834B7-B88D-4864-BA1A-BA56F56F8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43F03-2827-4B71-9EA8-5B5C8DBC5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2A8C-28F8-4D28-BEA2-F0C2F528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72C5E-7F07-4CA0-BE8D-9607DFC7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CE8B0-B10F-49FA-B0E5-ACDDFD11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1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5B9D1-E21F-4909-B91A-E4D6B992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00E9E-4994-4F4A-A8C3-3B781090C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03AFF-3B1E-4A6D-B476-51E997630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06451-6BB1-4B02-8982-29AFAFC8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63F6-9B35-4F52-A3C3-D4A6116A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43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5535-F8D2-49FE-969C-F0863F6F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82DD0-9564-4CC4-B949-D03548FDF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37264-5DCD-469A-8E18-F58CF7AE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009C-D8BE-4ABD-93B7-1DE26794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7FD1-7762-4479-9E6C-EF288592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14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8174-751C-4A55-A854-B0D505B6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C3F80-5169-4AE8-A277-0F005AF40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0FB7-A4C1-4DF0-A977-C58641F6E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4802C-FF9B-402D-B5CE-67E88009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BC8B2-D2C5-492B-B06B-1C999265B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A04F0-B5B6-4E33-8292-F4BF7AF2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98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76E5-1324-49CF-9D9C-D0442F3B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4FCEC-CAAB-4644-9E63-0E700BD89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12F97-BAB9-4B78-B502-246DC67B2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8D455-22E6-43C2-BE96-D5CCB25F6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5489E-9BCC-4B03-9FAB-18BC32CC7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15003-71E6-42F8-B360-022D639A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19ADF-14E4-415F-8331-159B1A1F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A74DF-1F30-46DA-8E7F-9BB564E7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233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256E-5269-4A11-85FB-8C985CA0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A6B97-4784-4FD0-B4BC-AD49204A2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3F574-3733-4695-9B34-8CAEDDDE5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216E1-A669-4E7A-8296-99189B62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109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2A88C-B5AB-4964-9483-F3541438F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67B0B-916A-40A3-B104-A50A0452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C053B-7C07-4770-991E-09E86D7A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16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53B9-A398-425E-B19B-9E4A0B937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0368-79F1-4CE8-B724-D25CE9DDF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50ED3-713C-4A56-AC1F-FD1241171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E4D5A-1802-4BC9-BD71-09A99200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FE5E7-6DF9-401A-9CD3-698D93A6B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E8200-54C3-4625-AD9F-DDB23FF8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397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7901-AA81-4AEC-8548-FDFC4ED9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F03DD-CDEC-4257-A804-0598845F2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D1EE8-5A48-4C62-9103-DE7E757F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09CCA-9983-4125-ACDF-5E39C8AC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41968-8EE0-4B03-A661-418945813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C254A-B7D8-49E7-A345-1C932CB7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777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8464A4-5B0E-49FD-A4B9-5FCFA7DB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51FC-5050-4F28-AC98-81C0AEB39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A2C25-B57C-48FF-917B-E34533736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C5B9D-4535-4CC0-99F6-A8A1FE5E70BE}" type="datetimeFigureOut">
              <a:rPr lang="en-AU" smtClean="0"/>
              <a:t>28/05/2020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0FA64-C481-411E-BD9C-F3B30718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6EEF1-DFCB-47C2-8F8B-98B4FE691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E2B6-044A-422A-8C70-605437E1CB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46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oSO0D94VGA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9A55-C9A9-4B4D-82AC-7C5D00C75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Parts of an Ecosystem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18D98-77C0-4F36-9E2A-1B3AD4E32A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491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A1D384-4415-430E-B565-104E2B96CE26}"/>
              </a:ext>
            </a:extLst>
          </p:cNvPr>
          <p:cNvSpPr/>
          <p:nvPr/>
        </p:nvSpPr>
        <p:spPr>
          <a:xfrm>
            <a:off x="1010653" y="1859340"/>
            <a:ext cx="99380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By the end of the lesson, you should be able to: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1. Explain what a biotic factor is.</a:t>
            </a:r>
          </a:p>
          <a:p>
            <a:endParaRPr lang="en-US" sz="3600" dirty="0"/>
          </a:p>
          <a:p>
            <a:r>
              <a:rPr lang="en-US" sz="3600" dirty="0"/>
              <a:t>2. Explain what an abiotic factor is.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3193641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3D641-392C-4DE1-B8BB-4A73E59E91F3}"/>
              </a:ext>
            </a:extLst>
          </p:cNvPr>
          <p:cNvSpPr/>
          <p:nvPr/>
        </p:nvSpPr>
        <p:spPr>
          <a:xfrm>
            <a:off x="728496" y="606908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ecosystem contains two key ingredients: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Biotic (living) factors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Abiotic (non-living) factors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Just as you need both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flour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make bread, you need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biotic and abiotic factors for a </a:t>
            </a: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healthy and functioning ecosystem.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951.43481">
            <a:hlinkClick r:id="" action="ppaction://media"/>
            <a:extLst>
              <a:ext uri="{FF2B5EF4-FFF2-40B4-BE49-F238E27FC236}">
                <a16:creationId xmlns:a16="http://schemas.microsoft.com/office/drawing/2014/main" id="{C3621C47-E1C0-4E53-A75B-12E1BB0C5D8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24496" y="1407695"/>
            <a:ext cx="4855410" cy="27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0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3659F5-C903-423A-BDB0-0E4957B787BC}"/>
              </a:ext>
            </a:extLst>
          </p:cNvPr>
          <p:cNvSpPr/>
          <p:nvPr/>
        </p:nvSpPr>
        <p:spPr>
          <a:xfrm>
            <a:off x="481263" y="704374"/>
            <a:ext cx="111412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Biotic factors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include all </a:t>
            </a:r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 </a:t>
            </a:r>
            <a:r>
              <a:rPr lang="en-US" sz="32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interactions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other organisms.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hungry </a:t>
            </a:r>
            <a:r>
              <a:rPr lang="en-US" sz="32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dingo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biotic factor. It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interacts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small mammals by </a:t>
            </a: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eating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1E0ECF-D400-40FF-99F5-F2C11FEB8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397" y="3327355"/>
            <a:ext cx="4885823" cy="324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490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3FEA33-ED8F-46C1-903A-FF9BD8EA7FE2}"/>
              </a:ext>
            </a:extLst>
          </p:cNvPr>
          <p:cNvSpPr/>
          <p:nvPr/>
        </p:nvSpPr>
        <p:spPr>
          <a:xfrm>
            <a:off x="1114425" y="132487"/>
            <a:ext cx="1005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abiotic factor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 </a:t>
            </a:r>
            <a:r>
              <a:rPr lang="en-US" sz="2800" b="1" i="0" dirty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non-living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part of the environment that affects the lives of organisms.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important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abiotic factor.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is not alive, but many organisms live in it, drink it and use it for vital functions.</a:t>
            </a:r>
          </a:p>
        </p:txBody>
      </p:sp>
      <p:pic>
        <p:nvPicPr>
          <p:cNvPr id="3" name="1509324318.09044">
            <a:hlinkClick r:id="" action="ppaction://media"/>
            <a:extLst>
              <a:ext uri="{FF2B5EF4-FFF2-40B4-BE49-F238E27FC236}">
                <a16:creationId xmlns:a16="http://schemas.microsoft.com/office/drawing/2014/main" id="{8E75600C-20B4-4DA5-85E0-2634466A3E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68916" y="2695074"/>
            <a:ext cx="7165225" cy="403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78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Biotic and Abiotic">
            <a:hlinkClick r:id="" action="ppaction://media"/>
            <a:extLst>
              <a:ext uri="{FF2B5EF4-FFF2-40B4-BE49-F238E27FC236}">
                <a16:creationId xmlns:a16="http://schemas.microsoft.com/office/drawing/2014/main" id="{C41F4C82-4DB2-40FF-9302-D5C4E3FB9E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21731" y="0"/>
            <a:ext cx="8949489" cy="67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0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9EE321-3315-4CBA-ABB6-70616972B481}"/>
              </a:ext>
            </a:extLst>
          </p:cNvPr>
          <p:cNvSpPr/>
          <p:nvPr/>
        </p:nvSpPr>
        <p:spPr>
          <a:xfrm>
            <a:off x="223838" y="31274"/>
            <a:ext cx="1137460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table below includes some common examples of </a:t>
            </a:r>
            <a:r>
              <a:rPr lang="en-US" sz="28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biotic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abiotic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factors within ecosystems.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Don't bother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memorising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the whole list - we will look at the most important ones in more detail later.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4E84CF-77A8-4305-8F1D-0FAB47981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332" y="2225625"/>
            <a:ext cx="7545806" cy="46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6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53</Words>
  <Application>Microsoft Office PowerPoint</Application>
  <PresentationFormat>Widescreen</PresentationFormat>
  <Paragraphs>23</Paragraphs>
  <Slides>7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Parts of an 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Parts of an Ecosystem</dc:title>
  <dc:creator>Jean D'cruz</dc:creator>
  <cp:lastModifiedBy>Jean D'cruz</cp:lastModifiedBy>
  <cp:revision>1</cp:revision>
  <dcterms:created xsi:type="dcterms:W3CDTF">2020-05-28T11:05:03Z</dcterms:created>
  <dcterms:modified xsi:type="dcterms:W3CDTF">2020-05-28T11:11:00Z</dcterms:modified>
</cp:coreProperties>
</file>