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37AF-F252-4B0D-909A-CB51C8B3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21C6-A554-462E-BC63-5FF62BF1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6373-EADD-491F-B3B0-5758EE64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080A-FF78-4BF7-9F23-557B358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3C71-3C35-41A9-A2AC-67003401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7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6FFF-38A8-41E4-86CF-63796F44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7FF2F-029D-4905-989E-45F1386F6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80CA-52F2-42ED-ACA6-FBB0D212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4A28-2F39-4737-8AC1-7FD73700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A4DD-0265-48C0-ABED-85E8BD3A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74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3074B-4068-495A-8F9F-7CE575FC6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CEE91-F7A4-4539-998F-02DFD821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18E37-5DC7-476E-A6A0-B44DBB67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3E9C-BC0C-4949-B559-695CC5B0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A7C8-071E-438D-9983-DF0756C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00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9BC5-7578-4C88-B43C-CB626871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6235-E9C0-47FB-A192-5A70AA16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B5A6-719F-4C71-900C-7166AD46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E5C5B-013C-4B6C-B6F6-5055EF04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B21B-80F2-4DA1-9BE6-EFEEE782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4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7D28-0F0D-42B6-8259-10E8FFBE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19531-D823-48C6-BE18-6798308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9637-A4EB-43D6-9EE1-A2A44611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3A84-23D8-4982-86BC-F1B128E5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D515-15BE-4701-A8FD-D836DD49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7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6004-9602-43EA-8754-E63615D7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7505-11DF-4B2F-B757-A9DD943E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2D90-E324-450C-9DB4-2DAD5A95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8217-E63E-435F-8D39-13F40DD3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477E-DC79-4727-8CAC-F5A1162C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4D34F-CB90-4D7D-ABA4-354D26C8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70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34CA-3400-4C34-B49E-4908262A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1ED4-458E-4DC1-8015-62FF2C95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9C8C0-AEE3-4FD2-B874-E152E898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097B8-1E71-47D7-AB64-0CB90AE6D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74EF5-9107-40C4-B0C5-CA51A796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688E3-E9E9-4278-90D3-F5B7DBD9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01375-10AA-45A8-93E1-B0C1DB03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CCA49-C296-41C9-BFDB-BA0B3ED7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9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EAF1-411C-4F7A-A35B-B66E5B94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8BC84-C328-4F03-925F-64D77C6E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B0C83-1989-41C6-BEC8-1A821E9C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AACB1-02CB-4D7C-9A61-48187B6F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26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E7383-11C8-4FC7-96EC-E272CD9D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152B4-8656-4B1A-A31B-8FF69D77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0CF2-3766-43E8-9255-FF66807E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5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B56C-C9CF-49D7-87EC-CBAD23F8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92B8-CF74-4336-AC12-72EFC13C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FCCC-1C7D-4483-91F2-E23CC3B81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FD6A-A567-473B-AC7E-EA8508C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6834-28FC-476F-B9E9-4663189D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CB517-CFEA-4518-8782-BA3A30BB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1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067-1440-4335-B83B-16D75419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E6F79-0E87-429A-B669-91BA8EE3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B2126-CC54-4D68-ACFF-F40B0DA5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D5A90-DEA3-4EB1-8C27-393AE0D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400F1-064F-451C-BC85-45B16F53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EF8BA-DE60-4C7A-B0BE-E9BDAAB6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94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E4D6C-D2E4-4AA2-9692-6589BD9D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2832-3FA4-4045-BD18-51233AD2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EE47-6B94-493A-A7B7-B4C713FC4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7A75-5E0A-4807-B349-09B5F3C1C491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CC26-A947-4FDA-9B7F-64B78DC3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47D1-FE34-49B9-A279-C4DAE4BAC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5C32-6CCB-4675-B3C8-E3C649B671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3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1165-A1E5-4D24-8B28-0A8773ECC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Predator-Prey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F3EBB-7B9E-4219-BF69-00C389F3E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80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D7B347-7E2F-46E0-AF76-CF80330038E1}"/>
              </a:ext>
            </a:extLst>
          </p:cNvPr>
          <p:cNvSpPr/>
          <p:nvPr/>
        </p:nvSpPr>
        <p:spPr>
          <a:xfrm>
            <a:off x="701040" y="497116"/>
            <a:ext cx="11163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Everything within an ecosystem is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interdependent.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means that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one aspect of the ecosystem can affect every species.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176DFC-71EF-4BEA-850C-DFFB93297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381136"/>
            <a:ext cx="6576060" cy="43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04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5D5DF-6A44-456D-862F-131BAA758E56}"/>
              </a:ext>
            </a:extLst>
          </p:cNvPr>
          <p:cNvSpPr/>
          <p:nvPr/>
        </p:nvSpPr>
        <p:spPr>
          <a:xfrm>
            <a:off x="334962" y="0"/>
            <a:ext cx="115065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Predator-prey dynamics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just one example of how changes in the ecosystem can affect two different species.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Predation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biological interaction where one organism consumes another.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09321803.5464">
            <a:hlinkClick r:id="" action="ppaction://media"/>
            <a:extLst>
              <a:ext uri="{FF2B5EF4-FFF2-40B4-BE49-F238E27FC236}">
                <a16:creationId xmlns:a16="http://schemas.microsoft.com/office/drawing/2014/main" id="{DF1B2987-B7A2-4B2E-A758-2B8291E817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3255" y="2197608"/>
            <a:ext cx="5825490" cy="466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99E0BB-CE58-4093-B333-BBFDD852C97E}"/>
              </a:ext>
            </a:extLst>
          </p:cNvPr>
          <p:cNvSpPr/>
          <p:nvPr/>
        </p:nvSpPr>
        <p:spPr>
          <a:xfrm>
            <a:off x="380048" y="495459"/>
            <a:ext cx="112099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Predation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moves 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a food chain.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an important interaction in ecology because it helps to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control prey population size.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also provides energy to predators, allowing them to have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more offspring.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6F4458-9117-4407-B6DA-CA9ABC48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6" y="3429000"/>
            <a:ext cx="3810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E8F20C8-E5CA-413C-B5B0-FAD906A8D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99" y="3429000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2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3DE41F-8D34-4E85-A0B5-273C812D8ADA}"/>
              </a:ext>
            </a:extLst>
          </p:cNvPr>
          <p:cNvSpPr/>
          <p:nvPr/>
        </p:nvSpPr>
        <p:spPr>
          <a:xfrm>
            <a:off x="357822" y="466289"/>
            <a:ext cx="1162081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Predation allows </a:t>
            </a:r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flow from one 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trophic level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next. However only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KaTeX_Main"/>
              </a:rPr>
              <a:t>10%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energy from the prey item is </a:t>
            </a: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passed 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predator. The remaining energy is lost to the environment.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trophic level increases, the total 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organisms in that level </a:t>
            </a:r>
            <a:r>
              <a:rPr lang="en-US" sz="32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decreases.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means the prey population is always larger than the corresponding predator population.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451207-F63B-4AFA-983E-1E5158F6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60" y="4406722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6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14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KaTeX_Main</vt:lpstr>
      <vt:lpstr>Office Theme</vt:lpstr>
      <vt:lpstr>Predator-Prey Dynamics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Predator-Prey Dynamics</dc:title>
  <dc:creator>Jean D'cruz</dc:creator>
  <cp:lastModifiedBy>Jean D'cruz</cp:lastModifiedBy>
  <cp:revision>1</cp:revision>
  <dcterms:created xsi:type="dcterms:W3CDTF">2020-05-28T11:54:18Z</dcterms:created>
  <dcterms:modified xsi:type="dcterms:W3CDTF">2020-05-28T11:56:57Z</dcterms:modified>
</cp:coreProperties>
</file>