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1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85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2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82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1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8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84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25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80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44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9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C7AE-4328-43BE-A080-269C14D05DA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9B64-753E-42DE-95F7-50F0E78AB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4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Species and Organisms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5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1637" y="424934"/>
            <a:ext cx="7122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In this lesson we will be doing the following:</a:t>
            </a:r>
            <a:endParaRPr lang="en-AU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13821"/>
              </p:ext>
            </p:extLst>
          </p:nvPr>
        </p:nvGraphicFramePr>
        <p:xfrm>
          <a:off x="660400" y="1705980"/>
          <a:ext cx="8669866" cy="150876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300843210"/>
                    </a:ext>
                  </a:extLst>
                </a:gridCol>
                <a:gridCol w="8009466">
                  <a:extLst>
                    <a:ext uri="{9D8B030D-6E8A-4147-A177-3AD203B41FA5}">
                      <a16:colId xmlns:a16="http://schemas.microsoft.com/office/drawing/2014/main" val="381924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/>
                      </a:r>
                      <a:br>
                        <a:rPr lang="en-AU" sz="2800">
                          <a:effectLst/>
                          <a:latin typeface="KaTeX_Main"/>
                        </a:rPr>
                      </a:br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Distinguishing</a:t>
                      </a:r>
                      <a:r>
                        <a:rPr lang="en-AU" sz="2800" b="1" dirty="0">
                          <a:effectLst/>
                        </a:rPr>
                        <a:t> the terms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organisms</a:t>
                      </a:r>
                      <a:r>
                        <a:rPr lang="en-AU" sz="2800" b="1" dirty="0">
                          <a:effectLst/>
                        </a:rPr>
                        <a:t> and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species.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3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Defining</a:t>
                      </a:r>
                      <a:r>
                        <a:rPr lang="en-AU" sz="2800" b="1" dirty="0">
                          <a:effectLst/>
                        </a:rPr>
                        <a:t> what a </a:t>
                      </a:r>
                      <a:r>
                        <a:rPr lang="en-AU" sz="2800" b="1" dirty="0">
                          <a:solidFill>
                            <a:srgbClr val="FF0000"/>
                          </a:solidFill>
                          <a:effectLst/>
                        </a:rPr>
                        <a:t>hybrid</a:t>
                      </a:r>
                      <a:r>
                        <a:rPr lang="en-AU" sz="2800" b="1" dirty="0">
                          <a:effectLst/>
                        </a:rPr>
                        <a:t> is.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067" y="655935"/>
            <a:ext cx="99229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organism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any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living thing.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Plants, animals and bacteria are all organisms!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5987223.369891g/1445987226561-426854516599235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533" y="2543175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English%20&amp;%20Literature/1485810000.962341g/1485810006063-3917539572856347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2" y="2543175"/>
            <a:ext cx="2857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educationperfect.com/Images/Content/Maths/1367378492292-6004959-optimis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99" y="262890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5999" y="463074"/>
            <a:ext cx="106341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group of organisms with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similar features.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Members of the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 species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breed to produce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fertile offspring.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French/1423100940.272321g/1423100987873-12343204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292" y="3931708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6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870" y="285171"/>
            <a:ext cx="112611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For example: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male and a female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lion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same species,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reproduce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healthy cubs.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However,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male snake and a female crab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reproduce and have babies, because they are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 species!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019.564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37466" y="3933825"/>
            <a:ext cx="5198534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3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605" y="539377"/>
            <a:ext cx="98726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use one more example to highlight the difference between organisms and species.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17" y="1963367"/>
            <a:ext cx="9188450" cy="44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38" y="415308"/>
            <a:ext cx="103806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now, you should have a pretty good idea about why species and organisms are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there are always exceptions to the rule!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64656604.39641g/1464656623130-390980221750432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42" y="2844800"/>
            <a:ext cx="6042514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2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4000" y="156481"/>
            <a:ext cx="11836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Sometimes, two members of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 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interbreed and produce offspring.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offspring are known as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hybrids.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Hybrids are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infertile,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they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offspring of their own.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mule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hybrid, produced when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donkey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horse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interbreed. Donkeys and horses are closely related, but are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 species!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18763118.963871g/1418763103956-105575817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82" y="4463639"/>
            <a:ext cx="3028792" cy="22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11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28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KaTeX_Main</vt:lpstr>
      <vt:lpstr>Office Theme</vt:lpstr>
      <vt:lpstr>Species and Organisms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and Organisms</dc:title>
  <dc:creator>D'CRUZ Jean [Narrogin Senior High School]</dc:creator>
  <cp:lastModifiedBy>D'CRUZ Jean [Narrogin Senior High School]</cp:lastModifiedBy>
  <cp:revision>1</cp:revision>
  <dcterms:created xsi:type="dcterms:W3CDTF">2020-05-27T08:54:10Z</dcterms:created>
  <dcterms:modified xsi:type="dcterms:W3CDTF">2020-05-27T08:54:40Z</dcterms:modified>
</cp:coreProperties>
</file>